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6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24.01.2019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Partizipation in Krippeneinrichtungen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Vorstufen von Beteiligung </a:t>
            </a:r>
            <a:r>
              <a:rPr lang="de-DE" sz="2000" dirty="0"/>
              <a:t>erarbeiten (Ernstnehmen und Zutrauen, Helfen/</a:t>
            </a:r>
            <a:r>
              <a:rPr lang="de-DE" sz="2000" dirty="0" err="1"/>
              <a:t>Engagementförderung</a:t>
            </a:r>
            <a:r>
              <a:rPr lang="de-DE" sz="2000" dirty="0"/>
              <a:t>) </a:t>
            </a:r>
          </a:p>
          <a:p>
            <a:r>
              <a:rPr lang="de-DE" sz="2000" dirty="0"/>
              <a:t>Fokus auf  die </a:t>
            </a: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Entwicklung dialogischen Handelns im Alltag</a:t>
            </a:r>
            <a:r>
              <a:rPr lang="de-DE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dirty="0"/>
              <a:t>zwischen Fachkraft und Kind (beziehungsvolle Pflege, respektvolle Interaktion)</a:t>
            </a:r>
            <a:endParaRPr lang="de-DE" sz="2000" b="1" dirty="0"/>
          </a:p>
          <a:p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Gruppenbezogene dialogische Kompetenzen und Mitbestimmung </a:t>
            </a:r>
            <a:r>
              <a:rPr lang="de-DE" sz="2000" dirty="0"/>
              <a:t>werden in Morgenkreisen etc. entwickelt</a:t>
            </a:r>
          </a:p>
          <a:p>
            <a:r>
              <a:rPr lang="de-DE" sz="2000" dirty="0"/>
              <a:t>Krippenflüsterin als </a:t>
            </a: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Vertretung der </a:t>
            </a:r>
            <a:r>
              <a:rPr lang="de-DE" sz="2000" b="1" dirty="0" err="1">
                <a:solidFill>
                  <a:schemeClr val="accent3">
                    <a:lumMod val="75000"/>
                  </a:schemeClr>
                </a:solidFill>
              </a:rPr>
              <a:t>Krippis</a:t>
            </a: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 in repräsentativen Gremien</a:t>
            </a:r>
            <a:r>
              <a:rPr lang="de-DE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dirty="0"/>
              <a:t>(Kinder die Interesse zeigen gehen mit)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b="1" dirty="0">
                <a:sym typeface="Wingdings" panose="05000000000000000000" pitchFamily="2" charset="2"/>
              </a:rPr>
              <a:t> </a:t>
            </a:r>
            <a:r>
              <a:rPr lang="de-DE" sz="2000" b="1" dirty="0"/>
              <a:t>Selbstbestimmung vor Mitbestimmung!</a:t>
            </a:r>
          </a:p>
          <a:p>
            <a:pPr marL="0" indent="0">
              <a:buNone/>
            </a:pPr>
            <a:r>
              <a:rPr lang="de-DE" sz="2000" b="1" dirty="0">
                <a:sym typeface="Wingdings" panose="05000000000000000000" pitchFamily="2" charset="2"/>
              </a:rPr>
              <a:t> </a:t>
            </a:r>
            <a:r>
              <a:rPr lang="de-DE" sz="2000" b="1" dirty="0"/>
              <a:t>Alltagsbeteiligung vor Projekt und Gremienarbeit!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1624225" cy="216266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Partizipation in Krippeneinrichtungen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de-DE" dirty="0"/>
              <a:t>a) Reine Krippeneinrichtungen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9448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de-DE" dirty="0"/>
          </a:p>
          <a:p>
            <a:r>
              <a:rPr lang="de-DE" dirty="0"/>
              <a:t>Projekt als Einstieg weniger sinnvoll</a:t>
            </a:r>
          </a:p>
          <a:p>
            <a:endParaRPr lang="de-DE" dirty="0"/>
          </a:p>
          <a:p>
            <a:r>
              <a:rPr lang="de-DE" u="sng" dirty="0"/>
              <a:t>Empfehlung</a:t>
            </a:r>
            <a:r>
              <a:rPr lang="de-DE" dirty="0"/>
              <a:t>: </a:t>
            </a:r>
            <a:r>
              <a:rPr lang="de-DE" b="1" dirty="0"/>
              <a:t>Verfassung</a:t>
            </a:r>
            <a:r>
              <a:rPr lang="de-DE" dirty="0"/>
              <a:t> erarbeiten, jedoch nur die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Selbstbestimmungsthemen klären (Tabelle)</a:t>
            </a:r>
          </a:p>
          <a:p>
            <a:r>
              <a:rPr lang="de-DE" u="sng" dirty="0"/>
              <a:t>im Anschluss klären</a:t>
            </a:r>
            <a:r>
              <a:rPr lang="de-DE" dirty="0"/>
              <a:t>: </a:t>
            </a:r>
            <a:r>
              <a:rPr lang="de-DE" b="1" dirty="0"/>
              <a:t>was brauchen die Kinder </a:t>
            </a:r>
            <a:r>
              <a:rPr lang="de-DE" dirty="0"/>
              <a:t>dafür konkret?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Meinungsbildungsprozess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wie in der Projektplanung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Fokus auf Veränderung der Voraussetzungen: </a:t>
            </a:r>
            <a:r>
              <a:rPr lang="de-DE" dirty="0"/>
              <a:t>(Materialausstattung) und Zutrauen der Fachkräfte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r>
              <a:rPr lang="de-DE" dirty="0"/>
              <a:t>b) Krippe und Elementar in einem Haus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9448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de-DE" sz="1600" dirty="0"/>
          </a:p>
          <a:p>
            <a:r>
              <a:rPr lang="de-DE" sz="1800" dirty="0"/>
              <a:t>Gemeinsames Projekt zwecks gemeinsamer Teamentwicklung ist möglich</a:t>
            </a:r>
          </a:p>
          <a:p>
            <a:endParaRPr lang="de-DE" sz="1800" dirty="0"/>
          </a:p>
          <a:p>
            <a:r>
              <a:rPr lang="de-DE" sz="1800" u="sng" dirty="0"/>
              <a:t>Empfehlung: </a:t>
            </a: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</a:rPr>
              <a:t>Meinungsbildungsprozess auf zwei getrennten Wänden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b="1" dirty="0"/>
              <a:t>Fokus auf Machbarkeit</a:t>
            </a:r>
            <a:r>
              <a:rPr lang="de-DE" sz="1800" dirty="0"/>
              <a:t>: Was brauchen </a:t>
            </a:r>
            <a:r>
              <a:rPr lang="de-DE" sz="1800" i="1" dirty="0"/>
              <a:t>eure </a:t>
            </a:r>
            <a:r>
              <a:rPr lang="de-DE" sz="1800" dirty="0" err="1"/>
              <a:t>Krippis</a:t>
            </a:r>
            <a:r>
              <a:rPr lang="de-DE" sz="1800" dirty="0"/>
              <a:t>? Welche Schritte können sie schon mitgehen? </a:t>
            </a:r>
          </a:p>
        </p:txBody>
      </p:sp>
    </p:spTree>
    <p:extLst>
      <p:ext uri="{BB962C8B-B14F-4D97-AF65-F5344CB8AC3E}">
        <p14:creationId xmlns:p14="http://schemas.microsoft.com/office/powerpoint/2010/main" val="27982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b="1" dirty="0"/>
              <a:t>a) Partizipation in reinen Krippeneinrichtungen</a:t>
            </a: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896036"/>
              </p:ext>
            </p:extLst>
          </p:nvPr>
        </p:nvGraphicFramePr>
        <p:xfrm>
          <a:off x="539552" y="2117236"/>
          <a:ext cx="3816423" cy="43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9100">
                <a:tc>
                  <a:txBody>
                    <a:bodyPr/>
                    <a:lstStyle/>
                    <a:p>
                      <a:r>
                        <a:rPr lang="de-DE" dirty="0"/>
                        <a:t>Wer entscheidet…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Anmer-kungen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46">
                <a:tc>
                  <a:txBody>
                    <a:bodyPr/>
                    <a:lstStyle/>
                    <a:p>
                      <a:r>
                        <a:rPr lang="de-DE" dirty="0"/>
                        <a:t>Was sie essen</a:t>
                      </a:r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46">
                <a:tc>
                  <a:txBody>
                    <a:bodyPr/>
                    <a:lstStyle/>
                    <a:p>
                      <a:r>
                        <a:rPr lang="de-DE" dirty="0"/>
                        <a:t>Wie</a:t>
                      </a:r>
                      <a:r>
                        <a:rPr lang="de-DE" baseline="0" dirty="0"/>
                        <a:t> sie essen</a:t>
                      </a:r>
                    </a:p>
                    <a:p>
                      <a:endParaRPr lang="de-DE" baseline="0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100">
                <a:tc>
                  <a:txBody>
                    <a:bodyPr/>
                    <a:lstStyle/>
                    <a:p>
                      <a:r>
                        <a:rPr lang="de-DE" dirty="0"/>
                        <a:t>Ob sie probieren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100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1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240754"/>
              </p:ext>
            </p:extLst>
          </p:nvPr>
        </p:nvGraphicFramePr>
        <p:xfrm>
          <a:off x="4644008" y="2158721"/>
          <a:ext cx="4104456" cy="4209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559">
                <a:tc>
                  <a:txBody>
                    <a:bodyPr/>
                    <a:lstStyle/>
                    <a:p>
                      <a:r>
                        <a:rPr lang="de-DE" dirty="0"/>
                        <a:t>Was brauchen die Kinder?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Wie</a:t>
                      </a:r>
                      <a:r>
                        <a:rPr lang="de-DE" baseline="0" dirty="0"/>
                        <a:t> wird das ermöglicht?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163">
                <a:tc>
                  <a:txBody>
                    <a:bodyPr/>
                    <a:lstStyle/>
                    <a:p>
                      <a:r>
                        <a:rPr lang="de-DE" sz="1600" dirty="0"/>
                        <a:t>Speisen</a:t>
                      </a:r>
                      <a:r>
                        <a:rPr lang="de-DE" sz="1600" baseline="0" dirty="0"/>
                        <a:t> einzeln erkennbar, geeignetes Besteck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keine Aufläufe,</a:t>
                      </a:r>
                      <a:r>
                        <a:rPr lang="de-DE" sz="1600" baseline="0" dirty="0"/>
                        <a:t> Speisen einzeln in durchsichtigen Schüsseln anbieten, kurze </a:t>
                      </a:r>
                      <a:r>
                        <a:rPr lang="de-DE" sz="1600" baseline="0" dirty="0" err="1"/>
                        <a:t>Auflegelöffel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559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55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559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55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Legende mit Pfeil nach unten 10"/>
          <p:cNvSpPr/>
          <p:nvPr/>
        </p:nvSpPr>
        <p:spPr>
          <a:xfrm>
            <a:off x="1043608" y="1268760"/>
            <a:ext cx="2808312" cy="7920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Tabelle „Rechte klären“</a:t>
            </a:r>
          </a:p>
        </p:txBody>
      </p:sp>
      <p:sp>
        <p:nvSpPr>
          <p:cNvPr id="12" name="Legende mit Pfeil nach unten 11"/>
          <p:cNvSpPr/>
          <p:nvPr/>
        </p:nvSpPr>
        <p:spPr>
          <a:xfrm>
            <a:off x="4860032" y="1268759"/>
            <a:ext cx="3744416" cy="7920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Mittlere Wand aus der Projektplanung (Meinungsbildungsprozess)</a:t>
            </a:r>
          </a:p>
        </p:txBody>
      </p:sp>
    </p:spTree>
    <p:extLst>
      <p:ext uri="{BB962C8B-B14F-4D97-AF65-F5344CB8AC3E}">
        <p14:creationId xmlns:p14="http://schemas.microsoft.com/office/powerpoint/2010/main" val="9011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06824" y="207820"/>
            <a:ext cx="8229600" cy="1143000"/>
          </a:xfrm>
        </p:spPr>
        <p:txBody>
          <a:bodyPr>
            <a:noAutofit/>
          </a:bodyPr>
          <a:lstStyle/>
          <a:p>
            <a:r>
              <a:rPr lang="de-DE" sz="2000" b="1" dirty="0"/>
              <a:t>b) Partizipation in gemischten Einrichtungen (Elementar und Krippe)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59054"/>
            <a:ext cx="2647253" cy="47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2" y="2258290"/>
            <a:ext cx="1072132" cy="190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66" y="2265219"/>
            <a:ext cx="1016431" cy="180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gende mit Pfeil nach unten 4"/>
          <p:cNvSpPr/>
          <p:nvPr/>
        </p:nvSpPr>
        <p:spPr>
          <a:xfrm>
            <a:off x="207818" y="1347354"/>
            <a:ext cx="1433945" cy="858982"/>
          </a:xfrm>
          <a:prstGeom prst="downArrowCallou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Projektschritte und Entscheidungs-befugnisse</a:t>
            </a:r>
          </a:p>
        </p:txBody>
      </p:sp>
      <p:sp>
        <p:nvSpPr>
          <p:cNvPr id="10" name="Legende mit Pfeil nach unten 9"/>
          <p:cNvSpPr/>
          <p:nvPr/>
        </p:nvSpPr>
        <p:spPr>
          <a:xfrm>
            <a:off x="3125672" y="1196752"/>
            <a:ext cx="2670464" cy="858980"/>
          </a:xfrm>
          <a:prstGeom prst="downArrowCallou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Meinungsbildungsprozess</a:t>
            </a:r>
          </a:p>
        </p:txBody>
      </p:sp>
      <p:sp>
        <p:nvSpPr>
          <p:cNvPr id="11" name="Legende mit Pfeil nach unten 10"/>
          <p:cNvSpPr/>
          <p:nvPr/>
        </p:nvSpPr>
        <p:spPr>
          <a:xfrm>
            <a:off x="7218234" y="1467097"/>
            <a:ext cx="1335232" cy="858979"/>
          </a:xfrm>
          <a:prstGeom prst="downArrowCallou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Entscheidungsprozess / Handlungsplan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30" y="1776845"/>
            <a:ext cx="2573719" cy="457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gende mit Pfeil nach unten 1"/>
          <p:cNvSpPr/>
          <p:nvPr/>
        </p:nvSpPr>
        <p:spPr>
          <a:xfrm>
            <a:off x="3125672" y="1724890"/>
            <a:ext cx="1215586" cy="96289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Elementar-bereich</a:t>
            </a:r>
          </a:p>
        </p:txBody>
      </p:sp>
      <p:sp>
        <p:nvSpPr>
          <p:cNvPr id="12" name="Legende mit Pfeil nach unten 11"/>
          <p:cNvSpPr/>
          <p:nvPr/>
        </p:nvSpPr>
        <p:spPr>
          <a:xfrm>
            <a:off x="4533902" y="1700808"/>
            <a:ext cx="1262234" cy="96289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Krippe</a:t>
            </a:r>
          </a:p>
        </p:txBody>
      </p:sp>
      <p:sp>
        <p:nvSpPr>
          <p:cNvPr id="3" name="Ellipse 2"/>
          <p:cNvSpPr/>
          <p:nvPr/>
        </p:nvSpPr>
        <p:spPr>
          <a:xfrm>
            <a:off x="4658592" y="3366655"/>
            <a:ext cx="768927" cy="5264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5378613" y="3235037"/>
            <a:ext cx="426028" cy="2632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940151" y="2348880"/>
            <a:ext cx="1394757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Krippenkinder brauchen </a:t>
            </a:r>
            <a:r>
              <a:rPr lang="de-DE" sz="1400" u="sng" dirty="0"/>
              <a:t>Erfahrungs-möglichkeiten im Hier und Jetzt </a:t>
            </a:r>
            <a:r>
              <a:rPr lang="de-DE" sz="1400" dirty="0"/>
              <a:t>um Mitentscheiden und Mithandeln zu können</a:t>
            </a:r>
          </a:p>
        </p:txBody>
      </p:sp>
      <p:sp>
        <p:nvSpPr>
          <p:cNvPr id="15" name="Ellipse 14"/>
          <p:cNvSpPr/>
          <p:nvPr/>
        </p:nvSpPr>
        <p:spPr>
          <a:xfrm>
            <a:off x="4759037" y="4364899"/>
            <a:ext cx="768927" cy="5274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/>
          <p:cNvCxnSpPr>
            <a:stCxn id="15" idx="5"/>
          </p:cNvCxnSpPr>
          <p:nvPr/>
        </p:nvCxnSpPr>
        <p:spPr>
          <a:xfrm>
            <a:off x="5415357" y="4815078"/>
            <a:ext cx="330816" cy="2944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785590" y="4808475"/>
            <a:ext cx="3098638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Bei jedem Schritt prüfen: Gehen wir diesen Schritt in der Krippe  mit oder ist er zu abstrakt? Dann klären: </a:t>
            </a:r>
            <a:r>
              <a:rPr lang="de-DE" sz="1400" u="sng" dirty="0"/>
              <a:t>Was brauchen „unsere“ Kinder </a:t>
            </a:r>
            <a:r>
              <a:rPr lang="de-DE" sz="1400" dirty="0"/>
              <a:t> um den Schritt verstehen/gehen  zu können?</a:t>
            </a:r>
          </a:p>
        </p:txBody>
      </p:sp>
      <p:sp>
        <p:nvSpPr>
          <p:cNvPr id="19" name="Rechteck 18"/>
          <p:cNvSpPr/>
          <p:nvPr/>
        </p:nvSpPr>
        <p:spPr>
          <a:xfrm>
            <a:off x="924791" y="6039115"/>
            <a:ext cx="8146473" cy="5935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Prüfstein: </a:t>
            </a:r>
            <a:r>
              <a:rPr lang="de-DE" u="sng" dirty="0">
                <a:solidFill>
                  <a:schemeClr val="tx1"/>
                </a:solidFill>
              </a:rPr>
              <a:t>Sind die Kinder am </a:t>
            </a:r>
            <a:r>
              <a:rPr lang="de-DE" i="1" u="sng" dirty="0">
                <a:solidFill>
                  <a:schemeClr val="tx1"/>
                </a:solidFill>
              </a:rPr>
              <a:t>Herzstück</a:t>
            </a:r>
            <a:r>
              <a:rPr lang="de-DE" u="sng" dirty="0">
                <a:solidFill>
                  <a:schemeClr val="tx1"/>
                </a:solidFill>
              </a:rPr>
              <a:t> des Projektes beteiligt? </a:t>
            </a:r>
            <a:r>
              <a:rPr lang="de-DE" dirty="0">
                <a:solidFill>
                  <a:schemeClr val="tx1"/>
                </a:solidFill>
              </a:rPr>
              <a:t>(das was nachher für die Kinder relevant ist, z.B. neue Spielmöglichkeiten, Aktionen,…)</a:t>
            </a:r>
          </a:p>
        </p:txBody>
      </p:sp>
    </p:spTree>
    <p:extLst>
      <p:ext uri="{BB962C8B-B14F-4D97-AF65-F5344CB8AC3E}">
        <p14:creationId xmlns:p14="http://schemas.microsoft.com/office/powerpoint/2010/main" val="15218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 animBg="1"/>
      <p:bldP spid="7" grpId="0" animBg="1"/>
      <p:bldP spid="15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CBC131E0CEB941AAEE40981EE9534B" ma:contentTypeVersion="1" ma:contentTypeDescription="Ein neues Dokument erstellen." ma:contentTypeScope="" ma:versionID="19daffb6a60c1834fce16c21f73f8d3f">
  <xsd:schema xmlns:xsd="http://www.w3.org/2001/XMLSchema" xmlns:xs="http://www.w3.org/2001/XMLSchema" xmlns:p="http://schemas.microsoft.com/office/2006/metadata/properties" xmlns:ns2="507a6e2a-00f3-4581-8f1f-b0734aaf9976" targetNamespace="http://schemas.microsoft.com/office/2006/metadata/properties" ma:root="true" ma:fieldsID="51953cf12d02fa29e80ea1eabf5153ee" ns2:_="">
    <xsd:import namespace="507a6e2a-00f3-4581-8f1f-b0734aaf997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a6e2a-00f3-4581-8f1f-b0734aaf99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C1AAE7-A977-4D29-A6E7-69A386454253}"/>
</file>

<file path=customXml/itemProps2.xml><?xml version="1.0" encoding="utf-8"?>
<ds:datastoreItem xmlns:ds="http://schemas.openxmlformats.org/officeDocument/2006/customXml" ds:itemID="{018ADF62-7EDD-4170-8BF7-5B32DF15C975}"/>
</file>

<file path=customXml/itemProps3.xml><?xml version="1.0" encoding="utf-8"?>
<ds:datastoreItem xmlns:ds="http://schemas.openxmlformats.org/officeDocument/2006/customXml" ds:itemID="{95DCEEE7-22A6-4B4F-B1B1-B87078D5F74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Bildschirmpräsentation (4:3)</PresentationFormat>
  <Paragraphs>54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Larissa-Design</vt:lpstr>
      <vt:lpstr>Partizipation in Krippeneinrichtungen</vt:lpstr>
      <vt:lpstr>Partizipation in Krippeneinrichtungen</vt:lpstr>
      <vt:lpstr>a) Partizipation in reinen Krippeneinrichtungen</vt:lpstr>
      <vt:lpstr>b) Partizipation in gemischten Einrichtungen (Elementar und Krippe)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Selbst- und Mitbestimmungsthemen in der Verfassung</dc:title>
  <dc:creator>Yvonne</dc:creator>
  <cp:lastModifiedBy>Rüdiger Hansen</cp:lastModifiedBy>
  <cp:revision>20</cp:revision>
  <dcterms:created xsi:type="dcterms:W3CDTF">2019-01-20T14:33:16Z</dcterms:created>
  <dcterms:modified xsi:type="dcterms:W3CDTF">2019-01-24T11:17:20Z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0x010100CBCBC131E0CEB941AAEE40981EE9534B</vt:lpwstr>
  </property>
</Properties>
</file>