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34.xml" ContentType="application/vnd.openxmlformats-officedocument.presentationml.slide+xml"/>
  <Override PartName="/ppt/slides/slide136.xml" ContentType="application/vnd.openxmlformats-officedocument.presentationml.slide+xml"/>
  <Override PartName="/ppt/slides/slide135.xml" ContentType="application/vnd.openxmlformats-officedocument.presentationml.slide+xml"/>
  <Override PartName="/ppt/presentation.xml" ContentType="application/vnd.openxmlformats-officedocument.presentationml.presentation.main+xml"/>
  <Override PartName="/ppt/slides/slide133.xml" ContentType="application/vnd.openxmlformats-officedocument.presentationml.slide+xml"/>
  <Override PartName="/ppt/slides/slide85.xml" ContentType="application/vnd.openxmlformats-officedocument.presentationml.slide+xml"/>
  <Override PartName="/ppt/slides/slide84.xml" ContentType="application/vnd.openxmlformats-officedocument.presentationml.slide+xml"/>
  <Override PartName="/ppt/slides/slide83.xml" ContentType="application/vnd.openxmlformats-officedocument.presentationml.slide+xml"/>
  <Override PartName="/ppt/slides/slide82.xml" ContentType="application/vnd.openxmlformats-officedocument.presentationml.slide+xml"/>
  <Override PartName="/ppt/slides/slide81.xml" ContentType="application/vnd.openxmlformats-officedocument.presentationml.slide+xml"/>
  <Override PartName="/ppt/slides/slide80.xml" ContentType="application/vnd.openxmlformats-officedocument.presentationml.slide+xml"/>
  <Override PartName="/ppt/slides/slide79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94.xml" ContentType="application/vnd.openxmlformats-officedocument.presentationml.slide+xml"/>
  <Override PartName="/ppt/slides/slide93.xml" ContentType="application/vnd.openxmlformats-officedocument.presentationml.slide+xml"/>
  <Override PartName="/ppt/slides/slide92.xml" ContentType="application/vnd.openxmlformats-officedocument.presentationml.slide+xml"/>
  <Override PartName="/ppt/slides/slide91.xml" ContentType="application/vnd.openxmlformats-officedocument.presentationml.slide+xml"/>
  <Override PartName="/ppt/slides/slide90.xml" ContentType="application/vnd.openxmlformats-officedocument.presentationml.slide+xml"/>
  <Override PartName="/ppt/slides/slide89.xml" ContentType="application/vnd.openxmlformats-officedocument.presentationml.slide+xml"/>
  <Override PartName="/ppt/slides/slide78.xml" ContentType="application/vnd.openxmlformats-officedocument.presentationml.slide+xml"/>
  <Override PartName="/ppt/slides/slide77.xml" ContentType="application/vnd.openxmlformats-officedocument.presentationml.slide+xml"/>
  <Override PartName="/ppt/slides/slide76.xml" ContentType="application/vnd.openxmlformats-officedocument.presentationml.slide+xml"/>
  <Override PartName="/ppt/slides/slide66.xml" ContentType="application/vnd.openxmlformats-officedocument.presentationml.slide+xml"/>
  <Override PartName="/ppt/slides/slide65.xml" ContentType="application/vnd.openxmlformats-officedocument.presentationml.slide+xml"/>
  <Override PartName="/ppt/slides/slide64.xml" ContentType="application/vnd.openxmlformats-officedocument.presentationml.slide+xml"/>
  <Override PartName="/ppt/slides/slide63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5.xml" ContentType="application/vnd.openxmlformats-officedocument.presentationml.slide+xml"/>
  <Override PartName="/ppt/slides/slide74.xml" ContentType="application/vnd.openxmlformats-officedocument.presentationml.slide+xml"/>
  <Override PartName="/ppt/slides/slide73.xml" ContentType="application/vnd.openxmlformats-officedocument.presentationml.slide+xml"/>
  <Override PartName="/ppt/slides/slide72.xml" ContentType="application/vnd.openxmlformats-officedocument.presentationml.slide+xml"/>
  <Override PartName="/ppt/slides/slide71.xml" ContentType="application/vnd.openxmlformats-officedocument.presentationml.slide+xml"/>
  <Override PartName="/ppt/slides/slide70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122.xml" ContentType="application/vnd.openxmlformats-officedocument.presentationml.slide+xml"/>
  <Override PartName="/ppt/slides/slide121.xml" ContentType="application/vnd.openxmlformats-officedocument.presentationml.slide+xml"/>
  <Override PartName="/ppt/slides/slide120.xml" ContentType="application/vnd.openxmlformats-officedocument.presentationml.slide+xml"/>
  <Override PartName="/ppt/slides/slide119.xml" ContentType="application/vnd.openxmlformats-officedocument.presentationml.slide+xml"/>
  <Override PartName="/ppt/slides/slide118.xml" ContentType="application/vnd.openxmlformats-officedocument.presentationml.slide+xml"/>
  <Override PartName="/ppt/slides/slide117.xml" ContentType="application/vnd.openxmlformats-officedocument.presentationml.slide+xml"/>
  <Override PartName="/ppt/slides/slide116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31.xml" ContentType="application/vnd.openxmlformats-officedocument.presentationml.slide+xml"/>
  <Override PartName="/ppt/slides/slide130.xml" ContentType="application/vnd.openxmlformats-officedocument.presentationml.slide+xml"/>
  <Override PartName="/ppt/slides/slide129.xml" ContentType="application/vnd.openxmlformats-officedocument.presentationml.slide+xml"/>
  <Override PartName="/ppt/slides/slide128.xml" ContentType="application/vnd.openxmlformats-officedocument.presentationml.slide+xml"/>
  <Override PartName="/ppt/slides/slide127.xml" ContentType="application/vnd.openxmlformats-officedocument.presentationml.slide+xml"/>
  <Override PartName="/ppt/slides/slide126.xml" ContentType="application/vnd.openxmlformats-officedocument.presentationml.slide+xml"/>
  <Override PartName="/ppt/slides/slide115.xml" ContentType="application/vnd.openxmlformats-officedocument.presentationml.slide+xml"/>
  <Override PartName="/ppt/slides/slide114.xml" ContentType="application/vnd.openxmlformats-officedocument.presentationml.slide+xml"/>
  <Override PartName="/ppt/slides/slide113.xml" ContentType="application/vnd.openxmlformats-officedocument.presentationml.slide+xml"/>
  <Override PartName="/ppt/slides/slide103.xml" ContentType="application/vnd.openxmlformats-officedocument.presentationml.slide+xml"/>
  <Override PartName="/ppt/slides/slide102.xml" ContentType="application/vnd.openxmlformats-officedocument.presentationml.slide+xml"/>
  <Override PartName="/ppt/slides/slide101.xml" ContentType="application/vnd.openxmlformats-officedocument.presentationml.slide+xml"/>
  <Override PartName="/ppt/slides/slide100.xml" ContentType="application/vnd.openxmlformats-officedocument.presentationml.slide+xml"/>
  <Override PartName="/ppt/slides/slide99.xml" ContentType="application/vnd.openxmlformats-officedocument.presentationml.slide+xml"/>
  <Override PartName="/ppt/slides/slide98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12.xml" ContentType="application/vnd.openxmlformats-officedocument.presentationml.slide+xml"/>
  <Override PartName="/ppt/slides/slide111.xml" ContentType="application/vnd.openxmlformats-officedocument.presentationml.slide+xml"/>
  <Override PartName="/ppt/slides/slide110.xml" ContentType="application/vnd.openxmlformats-officedocument.presentationml.slide+xml"/>
  <Override PartName="/ppt/slides/slide109.xml" ContentType="application/vnd.openxmlformats-officedocument.presentationml.slide+xml"/>
  <Override PartName="/ppt/slides/slide108.xml" ContentType="application/vnd.openxmlformats-officedocument.presentationml.slide+xml"/>
  <Override PartName="/ppt/slides/slide107.xml" ContentType="application/vnd.openxmlformats-officedocument.presentationml.slide+xml"/>
  <Override PartName="/ppt/slides/slide59.xml" ContentType="application/vnd.openxmlformats-officedocument.presentationml.slide+xml"/>
  <Override PartName="/ppt/slides/slide62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3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8.xml" ContentType="application/vnd.openxmlformats-officedocument.presentationml.slide+xml"/>
  <Override PartName="/ppt/slides/slide19.xml" ContentType="application/vnd.openxmlformats-officedocument.presentationml.slide+xml"/>
  <Override PartName="/ppt/slides/slide3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29.xml" ContentType="application/vnd.openxmlformats-officedocument.presentationml.slide+xml"/>
  <Override PartName="/ppt/slides/slide53.xml" ContentType="application/vnd.openxmlformats-officedocument.presentationml.slide+xml"/>
  <Override PartName="/ppt/slides/slide44.xml" ContentType="application/vnd.openxmlformats-officedocument.presentationml.slide+xml"/>
  <Override PartName="/ppt/slides/slide54.xml" ContentType="application/vnd.openxmlformats-officedocument.presentationml.slide+xml"/>
  <Override PartName="/ppt/slides/slide42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5.xml" ContentType="application/vnd.openxmlformats-officedocument.presentationml.slide+xml"/>
  <Override PartName="/ppt/slides/slide43.xml" ContentType="application/vnd.openxmlformats-officedocument.presentationml.slide+xml"/>
  <Override PartName="/ppt/slides/slide37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6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57" r:id="rId6"/>
    <p:sldId id="259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60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26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262" r:id="rId108"/>
    <p:sldId id="362" r:id="rId109"/>
    <p:sldId id="363" r:id="rId110"/>
    <p:sldId id="364" r:id="rId111"/>
    <p:sldId id="365" r:id="rId112"/>
    <p:sldId id="366" r:id="rId113"/>
    <p:sldId id="367" r:id="rId114"/>
    <p:sldId id="368" r:id="rId115"/>
    <p:sldId id="369" r:id="rId116"/>
    <p:sldId id="370" r:id="rId117"/>
    <p:sldId id="371" r:id="rId118"/>
    <p:sldId id="372" r:id="rId119"/>
    <p:sldId id="373" r:id="rId120"/>
    <p:sldId id="374" r:id="rId121"/>
    <p:sldId id="375" r:id="rId122"/>
    <p:sldId id="376" r:id="rId123"/>
    <p:sldId id="377" r:id="rId124"/>
    <p:sldId id="378" r:id="rId125"/>
    <p:sldId id="379" r:id="rId126"/>
    <p:sldId id="380" r:id="rId127"/>
    <p:sldId id="381" r:id="rId128"/>
    <p:sldId id="382" r:id="rId129"/>
    <p:sldId id="383" r:id="rId130"/>
    <p:sldId id="263" r:id="rId131"/>
    <p:sldId id="384" r:id="rId132"/>
    <p:sldId id="386" r:id="rId133"/>
    <p:sldId id="388" r:id="rId134"/>
    <p:sldId id="390" r:id="rId135"/>
    <p:sldId id="392" r:id="rId136"/>
    <p:sldId id="394" r:id="rId137"/>
    <p:sldId id="395" r:id="rId138"/>
    <p:sldId id="396" r:id="rId139"/>
    <p:sldId id="398" r:id="rId140"/>
    <p:sldId id="400" r:id="rId14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miral, Janet, ST-LL" initials="DJ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ADA"/>
    <a:srgbClr val="FAB45C"/>
    <a:srgbClr val="A1DAF8"/>
    <a:srgbClr val="FFF152"/>
    <a:srgbClr val="B0D19A"/>
    <a:srgbClr val="020C11"/>
    <a:srgbClr val="8AD5FA"/>
    <a:srgbClr val="FFFA55"/>
    <a:srgbClr val="CECECE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1" autoAdjust="0"/>
    <p:restoredTop sz="89246" autoAdjust="0"/>
  </p:normalViewPr>
  <p:slideViewPr>
    <p:cSldViewPr snapToGrid="0">
      <p:cViewPr varScale="1">
        <p:scale>
          <a:sx n="104" d="100"/>
          <a:sy n="104" d="100"/>
        </p:scale>
        <p:origin x="126" y="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2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63" Type="http://schemas.openxmlformats.org/officeDocument/2006/relationships/slide" Target="slides/slide58.xml"/><Relationship Id="rId84" Type="http://schemas.openxmlformats.org/officeDocument/2006/relationships/slide" Target="slides/slide79.xml"/><Relationship Id="rId138" Type="http://schemas.openxmlformats.org/officeDocument/2006/relationships/slide" Target="slides/slide133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53" Type="http://schemas.openxmlformats.org/officeDocument/2006/relationships/slide" Target="slides/slide48.xml"/><Relationship Id="rId74" Type="http://schemas.openxmlformats.org/officeDocument/2006/relationships/slide" Target="slides/slide69.xml"/><Relationship Id="rId128" Type="http://schemas.openxmlformats.org/officeDocument/2006/relationships/slide" Target="slides/slide123.xml"/><Relationship Id="rId5" Type="http://schemas.openxmlformats.org/officeDocument/2006/relationships/slideMaster" Target="slideMasters/slideMaster2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113" Type="http://schemas.openxmlformats.org/officeDocument/2006/relationships/slide" Target="slides/slide108.xml"/><Relationship Id="rId118" Type="http://schemas.openxmlformats.org/officeDocument/2006/relationships/slide" Target="slides/slide113.xml"/><Relationship Id="rId134" Type="http://schemas.openxmlformats.org/officeDocument/2006/relationships/slide" Target="slides/slide129.xml"/><Relationship Id="rId139" Type="http://schemas.openxmlformats.org/officeDocument/2006/relationships/slide" Target="slides/slide13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124" Type="http://schemas.openxmlformats.org/officeDocument/2006/relationships/slide" Target="slides/slide119.xml"/><Relationship Id="rId129" Type="http://schemas.openxmlformats.org/officeDocument/2006/relationships/slide" Target="slides/slide124.xml"/><Relationship Id="rId54" Type="http://schemas.openxmlformats.org/officeDocument/2006/relationships/slide" Target="slides/slide49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40" Type="http://schemas.openxmlformats.org/officeDocument/2006/relationships/slide" Target="slides/slide135.xml"/><Relationship Id="rId145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49" Type="http://schemas.openxmlformats.org/officeDocument/2006/relationships/slide" Target="slides/slide44.xml"/><Relationship Id="rId114" Type="http://schemas.openxmlformats.org/officeDocument/2006/relationships/slide" Target="slides/slide109.xml"/><Relationship Id="rId119" Type="http://schemas.openxmlformats.org/officeDocument/2006/relationships/slide" Target="slides/slide114.xml"/><Relationship Id="rId44" Type="http://schemas.openxmlformats.org/officeDocument/2006/relationships/slide" Target="slides/slide39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130" Type="http://schemas.openxmlformats.org/officeDocument/2006/relationships/slide" Target="slides/slide125.xml"/><Relationship Id="rId135" Type="http://schemas.openxmlformats.org/officeDocument/2006/relationships/slide" Target="slides/slide130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slide" Target="slides/slide115.xml"/><Relationship Id="rId125" Type="http://schemas.openxmlformats.org/officeDocument/2006/relationships/slide" Target="slides/slide120.xml"/><Relationship Id="rId141" Type="http://schemas.openxmlformats.org/officeDocument/2006/relationships/slide" Target="slides/slide136.xml"/><Relationship Id="rId146" Type="http://schemas.openxmlformats.org/officeDocument/2006/relationships/tableStyles" Target="tableStyle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slide" Target="slides/slide110.xml"/><Relationship Id="rId131" Type="http://schemas.openxmlformats.org/officeDocument/2006/relationships/slide" Target="slides/slide126.xml"/><Relationship Id="rId136" Type="http://schemas.openxmlformats.org/officeDocument/2006/relationships/slide" Target="slides/slide131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26" Type="http://schemas.openxmlformats.org/officeDocument/2006/relationships/slide" Target="slides/slide121.xml"/><Relationship Id="rId147" Type="http://schemas.openxmlformats.org/officeDocument/2006/relationships/customXml" Target="../customXml/item4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slide" Target="slides/slide116.xml"/><Relationship Id="rId142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Relationship Id="rId116" Type="http://schemas.openxmlformats.org/officeDocument/2006/relationships/slide" Target="slides/slide111.xml"/><Relationship Id="rId137" Type="http://schemas.openxmlformats.org/officeDocument/2006/relationships/slide" Target="slides/slide13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slide" Target="slides/slide57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111" Type="http://schemas.openxmlformats.org/officeDocument/2006/relationships/slide" Target="slides/slide106.xml"/><Relationship Id="rId132" Type="http://schemas.openxmlformats.org/officeDocument/2006/relationships/slide" Target="slides/slide127.xml"/><Relationship Id="rId15" Type="http://schemas.openxmlformats.org/officeDocument/2006/relationships/slide" Target="slides/slide10.xml"/><Relationship Id="rId36" Type="http://schemas.openxmlformats.org/officeDocument/2006/relationships/slide" Target="slides/slide31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27" Type="http://schemas.openxmlformats.org/officeDocument/2006/relationships/slide" Target="slides/slide12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52" Type="http://schemas.openxmlformats.org/officeDocument/2006/relationships/slide" Target="slides/slide47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slide" Target="slides/slide117.xml"/><Relationship Id="rId14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47" Type="http://schemas.openxmlformats.org/officeDocument/2006/relationships/slide" Target="slides/slide42.xml"/><Relationship Id="rId68" Type="http://schemas.openxmlformats.org/officeDocument/2006/relationships/slide" Target="slides/slide63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33" Type="http://schemas.openxmlformats.org/officeDocument/2006/relationships/slide" Target="slides/slide128.xml"/><Relationship Id="rId16" Type="http://schemas.openxmlformats.org/officeDocument/2006/relationships/slide" Target="slides/slide11.xml"/><Relationship Id="rId37" Type="http://schemas.openxmlformats.org/officeDocument/2006/relationships/slide" Target="slides/slide32.xml"/><Relationship Id="rId58" Type="http://schemas.openxmlformats.org/officeDocument/2006/relationships/slide" Target="slides/slide53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slide" Target="slides/slide118.xml"/><Relationship Id="rId14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5FBD-8F2A-4866-BF6D-E52A8F1DED77}" type="datetimeFigureOut">
              <a:rPr lang="de-DE" smtClean="0"/>
              <a:t>14.01.2019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ABAF-7A81-42B2-9AAD-B4050A9D7F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584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5FBD-8F2A-4866-BF6D-E52A8F1DED77}" type="datetimeFigureOut">
              <a:rPr lang="de-DE" smtClean="0"/>
              <a:t>14.01.2019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ABAF-7A81-42B2-9AAD-B4050A9D7F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571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5FBD-8F2A-4866-BF6D-E52A8F1DED77}" type="datetimeFigureOut">
              <a:rPr lang="de-DE" smtClean="0"/>
              <a:t>14.01.2019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ABAF-7A81-42B2-9AAD-B4050A9D7F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423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2055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6368" y="514812"/>
            <a:ext cx="10579259" cy="362535"/>
          </a:xfrm>
        </p:spPr>
        <p:txBody>
          <a:bodyPr lIns="0" tIns="0" rIns="0" bIns="0"/>
          <a:lstStyle>
            <a:lvl1pPr>
              <a:defRPr sz="2356" b="1" i="0">
                <a:solidFill>
                  <a:schemeClr val="bg1"/>
                </a:solidFill>
                <a:latin typeface="Adobe Arabic"/>
                <a:cs typeface="Adobe Arab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39240" y="1043012"/>
            <a:ext cx="10445931" cy="501997"/>
          </a:xfrm>
        </p:spPr>
        <p:txBody>
          <a:bodyPr lIns="0" tIns="0" rIns="0" bIns="0"/>
          <a:lstStyle>
            <a:lvl1pPr>
              <a:defRPr sz="3262" b="1" i="0" u="heavy">
                <a:solidFill>
                  <a:srgbClr val="231F20"/>
                </a:solidFill>
                <a:latin typeface="Adobe Arabic"/>
                <a:cs typeface="Adobe Arab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9566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6368" y="514812"/>
            <a:ext cx="10579259" cy="362535"/>
          </a:xfrm>
        </p:spPr>
        <p:txBody>
          <a:bodyPr lIns="0" tIns="0" rIns="0" bIns="0"/>
          <a:lstStyle>
            <a:lvl1pPr>
              <a:defRPr sz="2356" b="1" i="0">
                <a:solidFill>
                  <a:schemeClr val="bg1"/>
                </a:solidFill>
                <a:latin typeface="Adobe Arabic"/>
                <a:cs typeface="Adobe Arab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4311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6368" y="514812"/>
            <a:ext cx="10579259" cy="362535"/>
          </a:xfrm>
        </p:spPr>
        <p:txBody>
          <a:bodyPr lIns="0" tIns="0" rIns="0" bIns="0"/>
          <a:lstStyle>
            <a:lvl1pPr>
              <a:defRPr sz="2356" b="1" i="0">
                <a:solidFill>
                  <a:schemeClr val="bg1"/>
                </a:solidFill>
                <a:latin typeface="Adobe Arabic"/>
                <a:cs typeface="Adobe Arab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0217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0"/>
            <a:ext cx="12178937" cy="6849943"/>
          </a:xfrm>
          <a:custGeom>
            <a:avLst/>
            <a:gdLst/>
            <a:ahLst/>
            <a:cxnLst/>
            <a:rect l="l" t="t" r="r" b="b"/>
            <a:pathLst>
              <a:path w="5328285" h="3780154">
                <a:moveTo>
                  <a:pt x="0" y="3780002"/>
                </a:moveTo>
                <a:lnTo>
                  <a:pt x="5328005" y="3780002"/>
                </a:lnTo>
                <a:lnTo>
                  <a:pt x="5328005" y="0"/>
                </a:lnTo>
                <a:lnTo>
                  <a:pt x="0" y="0"/>
                </a:lnTo>
                <a:lnTo>
                  <a:pt x="0" y="3780002"/>
                </a:lnTo>
              </a:path>
            </a:pathLst>
          </a:custGeom>
          <a:ln w="2032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 sz="3262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546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6368" y="514813"/>
            <a:ext cx="10579259" cy="20005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09600" y="6377941"/>
            <a:ext cx="2804160" cy="276999"/>
          </a:xfrm>
        </p:spPr>
        <p:txBody>
          <a:bodyPr/>
          <a:lstStyle/>
          <a:p>
            <a:fld id="{96C25FBD-8F2A-4866-BF6D-E52A8F1DED77}" type="datetimeFigureOut">
              <a:rPr lang="de-DE" smtClean="0"/>
              <a:t>14.01.2019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145280" y="6377941"/>
            <a:ext cx="3901440" cy="276999"/>
          </a:xfr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778240" y="6377941"/>
            <a:ext cx="2804160" cy="276999"/>
          </a:xfrm>
        </p:spPr>
        <p:txBody>
          <a:bodyPr/>
          <a:lstStyle/>
          <a:p>
            <a:fld id="{8E9BABAF-7A81-42B2-9AAD-B4050A9D7F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034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FA14-4D9E-4EE8-9816-57ECA6C32288}" type="datetimeFigureOut">
              <a:rPr lang="de-DE" smtClean="0"/>
              <a:t>14.01.2019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976A-683E-4F3D-8B14-51E8D636F3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1686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5FBD-8F2A-4866-BF6D-E52A8F1DED77}" type="datetimeFigureOut">
              <a:rPr lang="de-DE" smtClean="0"/>
              <a:t>14.01.2019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ABAF-7A81-42B2-9AAD-B4050A9D7F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909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5FBD-8F2A-4866-BF6D-E52A8F1DED77}" type="datetimeFigureOut">
              <a:rPr lang="de-DE" smtClean="0"/>
              <a:t>14.01.2019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ABAF-7A81-42B2-9AAD-B4050A9D7F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381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5FBD-8F2A-4866-BF6D-E52A8F1DED77}" type="datetimeFigureOut">
              <a:rPr lang="de-DE" smtClean="0"/>
              <a:t>14.01.2019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ABAF-7A81-42B2-9AAD-B4050A9D7F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082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5FBD-8F2A-4866-BF6D-E52A8F1DED77}" type="datetimeFigureOut">
              <a:rPr lang="de-DE" smtClean="0"/>
              <a:t>14.01.2019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ABAF-7A81-42B2-9AAD-B4050A9D7F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47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5FBD-8F2A-4866-BF6D-E52A8F1DED77}" type="datetimeFigureOut">
              <a:rPr lang="de-DE" smtClean="0"/>
              <a:t>14.01.2019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ABAF-7A81-42B2-9AAD-B4050A9D7F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56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5FBD-8F2A-4866-BF6D-E52A8F1DED77}" type="datetimeFigureOut">
              <a:rPr lang="de-DE" smtClean="0"/>
              <a:t>14.01.2019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ABAF-7A81-42B2-9AAD-B4050A9D7F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309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5FBD-8F2A-4866-BF6D-E52A8F1DED77}" type="datetimeFigureOut">
              <a:rPr lang="de-DE" smtClean="0"/>
              <a:t>14.01.2019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ABAF-7A81-42B2-9AAD-B4050A9D7F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381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5FBD-8F2A-4866-BF6D-E52A8F1DED77}" type="datetimeFigureOut">
              <a:rPr lang="de-DE" smtClean="0"/>
              <a:t>14.01.2019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ABAF-7A81-42B2-9AAD-B4050A9D7F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323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25FBD-8F2A-4866-BF6D-E52A8F1DED77}" type="datetimeFigureOut">
              <a:rPr lang="de-DE" smtClean="0"/>
              <a:t>14.01.2019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BABAF-7A81-42B2-9AAD-B4050A9D7F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297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6368" y="514812"/>
            <a:ext cx="10579259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1" i="0">
                <a:solidFill>
                  <a:schemeClr val="bg1"/>
                </a:solidFill>
                <a:latin typeface="Adobe Arabic"/>
                <a:cs typeface="Adobe Arab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39240" y="1043012"/>
            <a:ext cx="1044593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 u="heavy">
                <a:solidFill>
                  <a:srgbClr val="231F20"/>
                </a:solidFill>
                <a:latin typeface="Adobe Arabic"/>
                <a:cs typeface="Adobe Arab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4628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828492">
        <a:defRPr>
          <a:latin typeface="+mn-lt"/>
          <a:ea typeface="+mn-ea"/>
          <a:cs typeface="+mn-cs"/>
        </a:defRPr>
      </a:lvl2pPr>
      <a:lvl3pPr marL="1656984">
        <a:defRPr>
          <a:latin typeface="+mn-lt"/>
          <a:ea typeface="+mn-ea"/>
          <a:cs typeface="+mn-cs"/>
        </a:defRPr>
      </a:lvl3pPr>
      <a:lvl4pPr marL="2485476">
        <a:defRPr>
          <a:latin typeface="+mn-lt"/>
          <a:ea typeface="+mn-ea"/>
          <a:cs typeface="+mn-cs"/>
        </a:defRPr>
      </a:lvl4pPr>
      <a:lvl5pPr marL="3313968">
        <a:defRPr>
          <a:latin typeface="+mn-lt"/>
          <a:ea typeface="+mn-ea"/>
          <a:cs typeface="+mn-cs"/>
        </a:defRPr>
      </a:lvl5pPr>
      <a:lvl6pPr marL="4142461">
        <a:defRPr>
          <a:latin typeface="+mn-lt"/>
          <a:ea typeface="+mn-ea"/>
          <a:cs typeface="+mn-cs"/>
        </a:defRPr>
      </a:lvl6pPr>
      <a:lvl7pPr marL="4970953">
        <a:defRPr>
          <a:latin typeface="+mn-lt"/>
          <a:ea typeface="+mn-ea"/>
          <a:cs typeface="+mn-cs"/>
        </a:defRPr>
      </a:lvl7pPr>
      <a:lvl8pPr marL="5799445">
        <a:defRPr>
          <a:latin typeface="+mn-lt"/>
          <a:ea typeface="+mn-ea"/>
          <a:cs typeface="+mn-cs"/>
        </a:defRPr>
      </a:lvl8pPr>
      <a:lvl9pPr marL="6627937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828492">
        <a:defRPr>
          <a:latin typeface="+mn-lt"/>
          <a:ea typeface="+mn-ea"/>
          <a:cs typeface="+mn-cs"/>
        </a:defRPr>
      </a:lvl2pPr>
      <a:lvl3pPr marL="1656984">
        <a:defRPr>
          <a:latin typeface="+mn-lt"/>
          <a:ea typeface="+mn-ea"/>
          <a:cs typeface="+mn-cs"/>
        </a:defRPr>
      </a:lvl3pPr>
      <a:lvl4pPr marL="2485476">
        <a:defRPr>
          <a:latin typeface="+mn-lt"/>
          <a:ea typeface="+mn-ea"/>
          <a:cs typeface="+mn-cs"/>
        </a:defRPr>
      </a:lvl4pPr>
      <a:lvl5pPr marL="3313968">
        <a:defRPr>
          <a:latin typeface="+mn-lt"/>
          <a:ea typeface="+mn-ea"/>
          <a:cs typeface="+mn-cs"/>
        </a:defRPr>
      </a:lvl5pPr>
      <a:lvl6pPr marL="4142461">
        <a:defRPr>
          <a:latin typeface="+mn-lt"/>
          <a:ea typeface="+mn-ea"/>
          <a:cs typeface="+mn-cs"/>
        </a:defRPr>
      </a:lvl6pPr>
      <a:lvl7pPr marL="4970953">
        <a:defRPr>
          <a:latin typeface="+mn-lt"/>
          <a:ea typeface="+mn-ea"/>
          <a:cs typeface="+mn-cs"/>
        </a:defRPr>
      </a:lvl7pPr>
      <a:lvl8pPr marL="5799445">
        <a:defRPr>
          <a:latin typeface="+mn-lt"/>
          <a:ea typeface="+mn-ea"/>
          <a:cs typeface="+mn-cs"/>
        </a:defRPr>
      </a:lvl8pPr>
      <a:lvl9pPr marL="6627937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8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8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8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8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8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8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8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8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8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8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8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8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8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8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8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8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8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8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8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8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8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8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8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8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8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8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8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8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8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8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18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8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8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8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8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8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8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8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8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8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8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8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8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8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8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8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8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8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8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8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8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3"/>
          <a:stretch/>
        </p:blipFill>
        <p:spPr>
          <a:xfrm>
            <a:off x="2864709" y="84437"/>
            <a:ext cx="6858000" cy="600126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77002" y="6227545"/>
            <a:ext cx="11983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(2018) </a:t>
            </a:r>
            <a:r>
              <a:rPr lang="ar-AE" dirty="0"/>
              <a:t>بطاقات </a:t>
            </a:r>
            <a:r>
              <a:rPr lang="ar-AE" dirty="0" smtClean="0"/>
              <a:t>الكفاءة</a:t>
            </a:r>
            <a:endParaRPr lang="ar-AE" dirty="0"/>
          </a:p>
        </p:txBody>
      </p:sp>
      <p:pic>
        <p:nvPicPr>
          <p:cNvPr id="4" name="Bild 6" descr="BS_Logo_49mm_sRGB_300dpi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43" y="6233273"/>
            <a:ext cx="4750371" cy="57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12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9418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00678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9796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9215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6126" y="2903557"/>
            <a:ext cx="8336612" cy="1050887"/>
          </a:xfrm>
        </p:spPr>
        <p:txBody>
          <a:bodyPr>
            <a:normAutofit/>
          </a:bodyPr>
          <a:lstStyle/>
          <a:p>
            <a:pPr algn="ctr"/>
            <a:r>
              <a:rPr lang="ar-AE" sz="6263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اهتمامات</a:t>
            </a:r>
            <a:endParaRPr lang="de-DE" sz="6263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20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93987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5680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09872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1299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3085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451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8062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5318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8502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1157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0602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8464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6125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2074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9758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6444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12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2916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11655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5087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3629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57717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8438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1219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27696" y="2903557"/>
            <a:ext cx="8336612" cy="1050887"/>
          </a:xfrm>
        </p:spPr>
        <p:txBody>
          <a:bodyPr>
            <a:normAutofit/>
          </a:bodyPr>
          <a:lstStyle/>
          <a:p>
            <a:pPr algn="ctr"/>
            <a:endParaRPr lang="de-DE" sz="6263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46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5_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75645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5_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41879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5_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51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0988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5_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35081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5_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0932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5_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101878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5_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01075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5_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24852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5_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100682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5_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29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266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21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91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75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225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70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080309" y="2903557"/>
            <a:ext cx="8336612" cy="1050887"/>
          </a:xfrm>
        </p:spPr>
        <p:txBody>
          <a:bodyPr>
            <a:normAutofit fontScale="90000"/>
          </a:bodyPr>
          <a:lstStyle/>
          <a:p>
            <a:pPr algn="ctr"/>
            <a:r>
              <a:rPr lang="ar-AE" sz="6977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مهارات اجتماعية</a:t>
            </a:r>
            <a:endParaRPr lang="de-DE" sz="6977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86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96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33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18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27696" y="2903557"/>
            <a:ext cx="8336612" cy="1050887"/>
          </a:xfrm>
        </p:spPr>
        <p:txBody>
          <a:bodyPr>
            <a:normAutofit fontScale="90000"/>
          </a:bodyPr>
          <a:lstStyle/>
          <a:p>
            <a:pPr algn="ctr"/>
            <a:r>
              <a:rPr lang="ar-AE" sz="6977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مهارات شخصية</a:t>
            </a:r>
            <a:endParaRPr lang="de-DE" sz="6977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52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08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8895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13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9605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077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78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566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779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74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308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545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380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9162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2730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089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18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98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247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203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381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6875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9738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822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660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360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069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580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27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6580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57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041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520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995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1026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964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8752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838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069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32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90250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742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4632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22515" y="2734569"/>
            <a:ext cx="8336612" cy="1380805"/>
          </a:xfrm>
        </p:spPr>
        <p:txBody>
          <a:bodyPr>
            <a:normAutofit/>
          </a:bodyPr>
          <a:lstStyle/>
          <a:p>
            <a:pPr algn="ctr"/>
            <a:r>
              <a:rPr lang="ar-AE" sz="6977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مهارة متخصصة ومنهجية</a:t>
            </a:r>
            <a:endParaRPr lang="de-DE" sz="6977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42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336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5429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0684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631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6514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1588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83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3120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2980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7920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3625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5723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4891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7300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6261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5641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0246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61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53752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5347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21659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3009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1351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435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15961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6294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9627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00217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73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4658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145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2834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2437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1721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865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01269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769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2198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540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67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2cb3c7e7-15a3-44e8-82c5-84198a232de3" ContentTypeId="0x010100EED0699C879C48C38367060BD1FE8B64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Word" ma:contentTypeID="0x010100EED0699C879C48C38367060BD1FE8B6400AEDE741AEC206143A841F1878E4FCD91" ma:contentTypeVersion="4" ma:contentTypeDescription="" ma:contentTypeScope="" ma:versionID="f3b8fbcf8d7351d55530227e4de6468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983e0577d04a2cefb2f11b5a297061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55561A-7329-47AF-8F03-96A1148CC9D1}"/>
</file>

<file path=customXml/itemProps2.xml><?xml version="1.0" encoding="utf-8"?>
<ds:datastoreItem xmlns:ds="http://schemas.openxmlformats.org/officeDocument/2006/customXml" ds:itemID="{B9C3BDBA-5603-4B12-9BDE-06ED634C154F}"/>
</file>

<file path=customXml/itemProps3.xml><?xml version="1.0" encoding="utf-8"?>
<ds:datastoreItem xmlns:ds="http://schemas.openxmlformats.org/officeDocument/2006/customXml" ds:itemID="{0D44E126-C3E5-4D89-B3C1-4B2FF3DED9F0}"/>
</file>

<file path=customXml/itemProps4.xml><?xml version="1.0" encoding="utf-8"?>
<ds:datastoreItem xmlns:ds="http://schemas.openxmlformats.org/officeDocument/2006/customXml" ds:itemID="{736153D1-3293-41A0-9F93-449CD301818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Breitbild</PresentationFormat>
  <Paragraphs>5</Paragraphs>
  <Slides>136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136</vt:i4>
      </vt:variant>
    </vt:vector>
  </HeadingPairs>
  <TitlesOfParts>
    <vt:vector size="142" baseType="lpstr">
      <vt:lpstr>Adobe Arabic</vt:lpstr>
      <vt:lpstr>Arial</vt:lpstr>
      <vt:lpstr>Calibri</vt:lpstr>
      <vt:lpstr>Calibri Light</vt:lpstr>
      <vt:lpstr>Office Theme</vt:lpstr>
      <vt:lpstr>1_Office Theme</vt:lpstr>
      <vt:lpstr>PowerPoint-Präsentation</vt:lpstr>
      <vt:lpstr>مهارات اجتماعية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مهارات شخصية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مهارة متخصصة ومنهجية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اهتمامات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Bertelsmann Stiftung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Arslan, Tugay, ST-LL</dc:creator>
  <cp:lastModifiedBy>Steudtner.Robert</cp:lastModifiedBy>
  <cp:revision>192</cp:revision>
  <dcterms:created xsi:type="dcterms:W3CDTF">2016-09-07T14:18:38Z</dcterms:created>
  <dcterms:modified xsi:type="dcterms:W3CDTF">2019-01-14T16:55:11Z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0x010100EED0699C879C48C38367060BD1FE8B6400AEDE741AEC206143A841F1878E4FCD91</vt:lpwstr>
  </property>
  <property fmtid="{D5CDD505-2E9C-101B-9397-08002B2CF9AE}" pid="3" name="LastSaved">
    <vt:filetime>2019-01-07T00:00:00Z</vt:filetime>
  </property>
  <property fmtid="{D5CDD505-2E9C-101B-9397-08002B2CF9AE}" pid="4" name="Created">
    <vt:filetime>2019-01-07T00:00:00Z</vt:filetime>
  </property>
  <property fmtid="{D5CDD505-2E9C-101B-9397-08002B2CF9AE}" pid="5" name="Creator">
    <vt:lpwstr>Adobe InDesign CC 13.1 (Windows)</vt:lpwstr>
  </property>
</Properties>
</file>