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400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01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0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  <p:sldId id="476" r:id="rId81"/>
    <p:sldId id="477" r:id="rId82"/>
    <p:sldId id="478" r:id="rId83"/>
    <p:sldId id="479" r:id="rId84"/>
    <p:sldId id="480" r:id="rId85"/>
    <p:sldId id="481" r:id="rId86"/>
    <p:sldId id="482" r:id="rId87"/>
    <p:sldId id="483" r:id="rId88"/>
    <p:sldId id="484" r:id="rId89"/>
    <p:sldId id="485" r:id="rId90"/>
    <p:sldId id="486" r:id="rId91"/>
    <p:sldId id="487" r:id="rId92"/>
    <p:sldId id="488" r:id="rId93"/>
    <p:sldId id="489" r:id="rId94"/>
    <p:sldId id="490" r:id="rId95"/>
    <p:sldId id="491" r:id="rId96"/>
    <p:sldId id="492" r:id="rId97"/>
    <p:sldId id="493" r:id="rId98"/>
    <p:sldId id="494" r:id="rId99"/>
    <p:sldId id="495" r:id="rId100"/>
    <p:sldId id="496" r:id="rId101"/>
    <p:sldId id="497" r:id="rId102"/>
    <p:sldId id="498" r:id="rId103"/>
    <p:sldId id="499" r:id="rId104"/>
    <p:sldId id="500" r:id="rId105"/>
    <p:sldId id="501" r:id="rId106"/>
    <p:sldId id="502" r:id="rId107"/>
    <p:sldId id="403" r:id="rId108"/>
    <p:sldId id="503" r:id="rId109"/>
    <p:sldId id="504" r:id="rId110"/>
    <p:sldId id="505" r:id="rId111"/>
    <p:sldId id="506" r:id="rId112"/>
    <p:sldId id="507" r:id="rId113"/>
    <p:sldId id="508" r:id="rId114"/>
    <p:sldId id="509" r:id="rId115"/>
    <p:sldId id="510" r:id="rId116"/>
    <p:sldId id="511" r:id="rId117"/>
    <p:sldId id="512" r:id="rId118"/>
    <p:sldId id="513" r:id="rId119"/>
    <p:sldId id="514" r:id="rId120"/>
    <p:sldId id="515" r:id="rId121"/>
    <p:sldId id="516" r:id="rId122"/>
    <p:sldId id="517" r:id="rId123"/>
    <p:sldId id="518" r:id="rId124"/>
    <p:sldId id="519" r:id="rId125"/>
    <p:sldId id="520" r:id="rId126"/>
    <p:sldId id="521" r:id="rId127"/>
    <p:sldId id="522" r:id="rId128"/>
    <p:sldId id="523" r:id="rId129"/>
    <p:sldId id="524" r:id="rId130"/>
    <p:sldId id="404" r:id="rId131"/>
    <p:sldId id="525" r:id="rId132"/>
    <p:sldId id="527" r:id="rId133"/>
    <p:sldId id="529" r:id="rId134"/>
    <p:sldId id="531" r:id="rId135"/>
    <p:sldId id="533" r:id="rId136"/>
    <p:sldId id="535" r:id="rId137"/>
    <p:sldId id="536" r:id="rId138"/>
    <p:sldId id="537" r:id="rId139"/>
    <p:sldId id="539" r:id="rId140"/>
    <p:sldId id="541" r:id="rId1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iral, Janet, ST-LL" initials="D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FAB45C"/>
    <a:srgbClr val="A1DAF8"/>
    <a:srgbClr val="FFF152"/>
    <a:srgbClr val="B0D19A"/>
    <a:srgbClr val="020C11"/>
    <a:srgbClr val="8AD5FA"/>
    <a:srgbClr val="FFFA55"/>
    <a:srgbClr val="CECEC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89246" autoAdjust="0"/>
  </p:normalViewPr>
  <p:slideViewPr>
    <p:cSldViewPr snapToGrid="0">
      <p:cViewPr varScale="1">
        <p:scale>
          <a:sx n="95" d="100"/>
          <a:sy n="95" d="100"/>
        </p:scale>
        <p:origin x="-1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7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94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673" y="578757"/>
            <a:ext cx="10578654" cy="362535"/>
          </a:xfrm>
        </p:spPr>
        <p:txBody>
          <a:bodyPr lIns="0" tIns="0" rIns="0" bIns="0"/>
          <a:lstStyle>
            <a:lvl1pPr>
              <a:defRPr sz="2356" b="1" i="0">
                <a:solidFill>
                  <a:schemeClr val="bg1"/>
                </a:solidFill>
                <a:latin typeface="MetaPro"/>
                <a:cs typeface="Meta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0634" y="2772933"/>
            <a:ext cx="6306457" cy="250966"/>
          </a:xfrm>
        </p:spPr>
        <p:txBody>
          <a:bodyPr lIns="0" tIns="0" rIns="0" bIns="0"/>
          <a:lstStyle>
            <a:lvl1pPr>
              <a:defRPr sz="1631" b="0" i="0">
                <a:solidFill>
                  <a:srgbClr val="231F20"/>
                </a:solidFill>
                <a:latin typeface="MetaPro-Normal"/>
                <a:cs typeface="MetaPro-Norm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50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673" y="578757"/>
            <a:ext cx="10578654" cy="362535"/>
          </a:xfrm>
        </p:spPr>
        <p:txBody>
          <a:bodyPr lIns="0" tIns="0" rIns="0" bIns="0"/>
          <a:lstStyle>
            <a:lvl1pPr>
              <a:defRPr sz="2356" b="1" i="0">
                <a:solidFill>
                  <a:schemeClr val="bg1"/>
                </a:solidFill>
                <a:latin typeface="MetaPro"/>
                <a:cs typeface="Meta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67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673" y="578757"/>
            <a:ext cx="10578654" cy="362535"/>
          </a:xfrm>
        </p:spPr>
        <p:txBody>
          <a:bodyPr lIns="0" tIns="0" rIns="0" bIns="0"/>
          <a:lstStyle>
            <a:lvl1pPr>
              <a:defRPr sz="2356" b="1" i="0">
                <a:solidFill>
                  <a:schemeClr val="bg1"/>
                </a:solidFill>
                <a:latin typeface="MetaPro"/>
                <a:cs typeface="Meta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12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78937" cy="6849943"/>
          </a:xfrm>
          <a:custGeom>
            <a:avLst/>
            <a:gdLst/>
            <a:ahLst/>
            <a:cxnLst/>
            <a:rect l="l" t="t" r="r" b="b"/>
            <a:pathLst>
              <a:path w="5328285" h="3780154">
                <a:moveTo>
                  <a:pt x="0" y="3780002"/>
                </a:moveTo>
                <a:lnTo>
                  <a:pt x="5328005" y="3780002"/>
                </a:lnTo>
                <a:lnTo>
                  <a:pt x="5328005" y="0"/>
                </a:lnTo>
                <a:lnTo>
                  <a:pt x="0" y="0"/>
                </a:lnTo>
                <a:lnTo>
                  <a:pt x="0" y="3780002"/>
                </a:lnTo>
              </a:path>
            </a:pathLst>
          </a:custGeom>
          <a:ln w="2032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326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780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4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673" y="578758"/>
            <a:ext cx="10578654" cy="20005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7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0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8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5FBD-8F2A-4866-BF6D-E52A8F1DED7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2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673" y="578757"/>
            <a:ext cx="10578654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MetaPro"/>
                <a:cs typeface="Meta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0634" y="2772933"/>
            <a:ext cx="630645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MetaPro-Normal"/>
                <a:cs typeface="MetaPro-Norm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28492">
        <a:defRPr>
          <a:latin typeface="+mn-lt"/>
          <a:ea typeface="+mn-ea"/>
          <a:cs typeface="+mn-cs"/>
        </a:defRPr>
      </a:lvl2pPr>
      <a:lvl3pPr marL="1656984">
        <a:defRPr>
          <a:latin typeface="+mn-lt"/>
          <a:ea typeface="+mn-ea"/>
          <a:cs typeface="+mn-cs"/>
        </a:defRPr>
      </a:lvl3pPr>
      <a:lvl4pPr marL="2485476">
        <a:defRPr>
          <a:latin typeface="+mn-lt"/>
          <a:ea typeface="+mn-ea"/>
          <a:cs typeface="+mn-cs"/>
        </a:defRPr>
      </a:lvl4pPr>
      <a:lvl5pPr marL="3313968">
        <a:defRPr>
          <a:latin typeface="+mn-lt"/>
          <a:ea typeface="+mn-ea"/>
          <a:cs typeface="+mn-cs"/>
        </a:defRPr>
      </a:lvl5pPr>
      <a:lvl6pPr marL="4142461">
        <a:defRPr>
          <a:latin typeface="+mn-lt"/>
          <a:ea typeface="+mn-ea"/>
          <a:cs typeface="+mn-cs"/>
        </a:defRPr>
      </a:lvl6pPr>
      <a:lvl7pPr marL="4970953">
        <a:defRPr>
          <a:latin typeface="+mn-lt"/>
          <a:ea typeface="+mn-ea"/>
          <a:cs typeface="+mn-cs"/>
        </a:defRPr>
      </a:lvl7pPr>
      <a:lvl8pPr marL="5799445">
        <a:defRPr>
          <a:latin typeface="+mn-lt"/>
          <a:ea typeface="+mn-ea"/>
          <a:cs typeface="+mn-cs"/>
        </a:defRPr>
      </a:lvl8pPr>
      <a:lvl9pPr marL="66279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28492">
        <a:defRPr>
          <a:latin typeface="+mn-lt"/>
          <a:ea typeface="+mn-ea"/>
          <a:cs typeface="+mn-cs"/>
        </a:defRPr>
      </a:lvl2pPr>
      <a:lvl3pPr marL="1656984">
        <a:defRPr>
          <a:latin typeface="+mn-lt"/>
          <a:ea typeface="+mn-ea"/>
          <a:cs typeface="+mn-cs"/>
        </a:defRPr>
      </a:lvl3pPr>
      <a:lvl4pPr marL="2485476">
        <a:defRPr>
          <a:latin typeface="+mn-lt"/>
          <a:ea typeface="+mn-ea"/>
          <a:cs typeface="+mn-cs"/>
        </a:defRPr>
      </a:lvl4pPr>
      <a:lvl5pPr marL="3313968">
        <a:defRPr>
          <a:latin typeface="+mn-lt"/>
          <a:ea typeface="+mn-ea"/>
          <a:cs typeface="+mn-cs"/>
        </a:defRPr>
      </a:lvl5pPr>
      <a:lvl6pPr marL="4142461">
        <a:defRPr>
          <a:latin typeface="+mn-lt"/>
          <a:ea typeface="+mn-ea"/>
          <a:cs typeface="+mn-cs"/>
        </a:defRPr>
      </a:lvl6pPr>
      <a:lvl7pPr marL="4970953">
        <a:defRPr>
          <a:latin typeface="+mn-lt"/>
          <a:ea typeface="+mn-ea"/>
          <a:cs typeface="+mn-cs"/>
        </a:defRPr>
      </a:lvl7pPr>
      <a:lvl8pPr marL="5799445">
        <a:defRPr>
          <a:latin typeface="+mn-lt"/>
          <a:ea typeface="+mn-ea"/>
          <a:cs typeface="+mn-cs"/>
        </a:defRPr>
      </a:lvl8pPr>
      <a:lvl9pPr marL="662793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/>
          <a:stretch/>
        </p:blipFill>
        <p:spPr>
          <a:xfrm>
            <a:off x="2864709" y="84437"/>
            <a:ext cx="6858000" cy="60012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002" y="6227545"/>
            <a:ext cx="1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Competence Cards (2018</a:t>
            </a:r>
            <a:r>
              <a:rPr lang="de-DE" dirty="0" smtClean="0"/>
              <a:t>)</a:t>
            </a:r>
            <a:endParaRPr lang="de-DE" sz="1400" dirty="0"/>
          </a:p>
        </p:txBody>
      </p:sp>
      <p:pic>
        <p:nvPicPr>
          <p:cNvPr id="4" name="Bild 6" descr="BS_Logo_49mm_sRGB_300dp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6233273"/>
            <a:ext cx="4750371" cy="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12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r>
              <a:rPr lang="de-DE" sz="626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Interests</a:t>
            </a:r>
            <a:endParaRPr lang="de-DE" sz="6263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12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r>
              <a:rPr lang="de-DE" sz="626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Additional </a:t>
            </a:r>
            <a:r>
              <a:rPr lang="de-DE" sz="626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materials</a:t>
            </a:r>
            <a:endParaRPr lang="de-DE" sz="6263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080309" y="2903557"/>
            <a:ext cx="8336612" cy="105088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977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Social</a:t>
            </a:r>
            <a:r>
              <a:rPr lang="de-D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6977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skills</a:t>
            </a:r>
            <a:endParaRPr lang="de-DE" sz="697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7696" y="2903557"/>
            <a:ext cx="8336612" cy="105088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Personal </a:t>
            </a:r>
            <a:r>
              <a:rPr lang="de-DE" sz="6977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skills</a:t>
            </a:r>
            <a:endParaRPr lang="de-DE" sz="697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6044" y="2462436"/>
            <a:ext cx="9803838" cy="1933128"/>
          </a:xfrm>
        </p:spPr>
        <p:txBody>
          <a:bodyPr>
            <a:normAutofit fontScale="90000"/>
          </a:bodyPr>
          <a:lstStyle/>
          <a:p>
            <a:pPr algn="ctr" rtl="0"/>
            <a:r>
              <a:rPr lang="de-D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Technical </a:t>
            </a:r>
            <a:r>
              <a:rPr lang="de-DE" sz="6977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de-D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6977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methodological</a:t>
            </a:r>
            <a:r>
              <a:rPr lang="de-DE" sz="6977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6977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skills</a:t>
            </a:r>
            <a:endParaRPr lang="de-DE" sz="697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eue Powerpoint-Präsentation" ma:contentTypeID="0x010100ED3A118C7B2EB147A10EF25F0A966346002FBB623133D0514A844BFFB5530A2FD8" ma:contentTypeVersion="1" ma:contentTypeDescription="Neue Powerpoint-Präsentation erstellen" ma:contentTypeScope="" ma:versionID="4a5f8f8104ac01811db707f57d689ea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5561A-7329-47AF-8F03-96A1148CC9D1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C3BDBA-5603-4B12-9BDE-06ED634C1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0CC497-8D42-467F-8E79-0FB5BAF32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Benutzerdefiniert</PresentationFormat>
  <Paragraphs>6</Paragraphs>
  <Slides>136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136</vt:i4>
      </vt:variant>
    </vt:vector>
  </HeadingPairs>
  <TitlesOfParts>
    <vt:vector size="138" baseType="lpstr">
      <vt:lpstr>Office Theme</vt:lpstr>
      <vt:lpstr>1_Office Theme</vt:lpstr>
      <vt:lpstr>PowerPoint-Präsentation</vt:lpstr>
      <vt:lpstr>Social skills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Personal skills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Technical and methodological skills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Interests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Additional materials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Arslan, Tugay, ST-LL</dc:creator>
  <cp:lastModifiedBy>Steudtner, Robert</cp:lastModifiedBy>
  <cp:revision>191</cp:revision>
  <dcterms:created xsi:type="dcterms:W3CDTF">2016-09-07T14:18:38Z</dcterms:created>
  <dcterms:modified xsi:type="dcterms:W3CDTF">2019-03-21T17:03:09Z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0x010100ED3A118C7B2EB147A10EF25F0A966346002FBB623133D0514A844BFFB5530A2FD8</vt:lpwstr>
  </property>
</Properties>
</file>