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presentation.xml" ContentType="application/vnd.openxmlformats-officedocument.presentationml.presentation.main+xml"/>
  <Override PartName="/ppt/slides/slide134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7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94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5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23.xml" ContentType="application/vnd.openxmlformats-officedocument.presentationml.slide+xml"/>
  <Override PartName="/ppt/slides/slide122.xml" ContentType="application/vnd.openxmlformats-officedocument.presentationml.slide+xml"/>
  <Override PartName="/ppt/slides/slide121.xml" ContentType="application/vnd.openxmlformats-officedocument.presentationml.slide+xml"/>
  <Override PartName="/ppt/slides/slide120.xml" ContentType="application/vnd.openxmlformats-officedocument.presentationml.slide+xml"/>
  <Override PartName="/ppt/slides/slide119.xml" ContentType="application/vnd.openxmlformats-officedocument.presentationml.slide+xml"/>
  <Override PartName="/ppt/slides/slide118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32.xml" ContentType="application/vnd.openxmlformats-officedocument.presentationml.slide+xml"/>
  <Override PartName="/ppt/slides/slide131.xml" ContentType="application/vnd.openxmlformats-officedocument.presentationml.slide+xml"/>
  <Override PartName="/ppt/slides/slide130.xml" ContentType="application/vnd.openxmlformats-officedocument.presentationml.slide+xml"/>
  <Override PartName="/ppt/slides/slide129.xml" ContentType="application/vnd.openxmlformats-officedocument.presentationml.slide+xml"/>
  <Override PartName="/ppt/slides/slide128.xml" ContentType="application/vnd.openxmlformats-officedocument.presentationml.slide+xml"/>
  <Override PartName="/ppt/slides/slide127.xml" ContentType="application/vnd.openxmlformats-officedocument.presentationml.slide+xml"/>
  <Override PartName="/ppt/slides/slide117.xml" ContentType="application/vnd.openxmlformats-officedocument.presentationml.slide+xml"/>
  <Override PartName="/ppt/slides/slide116.xml" ContentType="application/vnd.openxmlformats-officedocument.presentationml.slide+xml"/>
  <Override PartName="/ppt/slides/slide115.xml" ContentType="application/vnd.openxmlformats-officedocument.presentationml.slide+xml"/>
  <Override PartName="/ppt/slides/slide106.xml" ContentType="application/vnd.openxmlformats-officedocument.presentationml.slide+xml"/>
  <Override PartName="/ppt/slides/slide105.xml" ContentType="application/vnd.openxmlformats-officedocument.presentationml.slide+xml"/>
  <Override PartName="/ppt/slides/slide104.xml" ContentType="application/vnd.openxmlformats-officedocument.presentationml.slide+xml"/>
  <Override PartName="/ppt/slides/slide103.xml" ContentType="application/vnd.openxmlformats-officedocument.presentationml.slide+xml"/>
  <Override PartName="/ppt/slides/slide102.xml" ContentType="application/vnd.openxmlformats-officedocument.presentationml.slide+xml"/>
  <Override PartName="/ppt/slides/slide101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4.xml" ContentType="application/vnd.openxmlformats-officedocument.presentationml.slide+xml"/>
  <Override PartName="/ppt/slides/slide113.xml" ContentType="application/vnd.openxmlformats-officedocument.presentationml.slide+xml"/>
  <Override PartName="/ppt/slides/slide112.xml" ContentType="application/vnd.openxmlformats-officedocument.presentationml.slide+xml"/>
  <Override PartName="/ppt/slides/slide111.xml" ContentType="application/vnd.openxmlformats-officedocument.presentationml.slide+xml"/>
  <Override PartName="/ppt/slides/slide110.xml" ContentType="application/vnd.openxmlformats-officedocument.presentationml.slide+xml"/>
  <Override PartName="/ppt/slides/slide64.xml" ContentType="application/vnd.openxmlformats-officedocument.presentationml.slide+xml"/>
  <Override PartName="/ppt/slides/slide66.xml" ContentType="application/vnd.openxmlformats-officedocument.presentationml.slide+xml"/>
  <Override PartName="/ppt/slides/slide6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63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53.xml" ContentType="application/vnd.openxmlformats-officedocument.presentationml.slide+xml"/>
  <Override PartName="/ppt/slides/slide46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9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998" r:id="rId6"/>
    <p:sldId id="1003" r:id="rId7"/>
    <p:sldId id="1004" r:id="rId8"/>
    <p:sldId id="1005" r:id="rId9"/>
    <p:sldId id="1006" r:id="rId10"/>
    <p:sldId id="1007" r:id="rId11"/>
    <p:sldId id="1008" r:id="rId12"/>
    <p:sldId id="1009" r:id="rId13"/>
    <p:sldId id="1010" r:id="rId14"/>
    <p:sldId id="1011" r:id="rId15"/>
    <p:sldId id="1012" r:id="rId16"/>
    <p:sldId id="1013" r:id="rId17"/>
    <p:sldId id="1014" r:id="rId18"/>
    <p:sldId id="1015" r:id="rId19"/>
    <p:sldId id="1016" r:id="rId20"/>
    <p:sldId id="1017" r:id="rId21"/>
    <p:sldId id="1018" r:id="rId22"/>
    <p:sldId id="1019" r:id="rId23"/>
    <p:sldId id="1020" r:id="rId24"/>
    <p:sldId id="1021" r:id="rId25"/>
    <p:sldId id="1022" r:id="rId26"/>
    <p:sldId id="999" r:id="rId27"/>
    <p:sldId id="1023" r:id="rId28"/>
    <p:sldId id="1024" r:id="rId29"/>
    <p:sldId id="1025" r:id="rId30"/>
    <p:sldId id="1026" r:id="rId31"/>
    <p:sldId id="1027" r:id="rId32"/>
    <p:sldId id="1028" r:id="rId33"/>
    <p:sldId id="1029" r:id="rId34"/>
    <p:sldId id="1030" r:id="rId35"/>
    <p:sldId id="1031" r:id="rId36"/>
    <p:sldId id="1032" r:id="rId37"/>
    <p:sldId id="1033" r:id="rId38"/>
    <p:sldId id="1034" r:id="rId39"/>
    <p:sldId id="1035" r:id="rId40"/>
    <p:sldId id="1036" r:id="rId41"/>
    <p:sldId id="1037" r:id="rId42"/>
    <p:sldId id="1038" r:id="rId43"/>
    <p:sldId id="1039" r:id="rId44"/>
    <p:sldId id="1040" r:id="rId45"/>
    <p:sldId id="1041" r:id="rId46"/>
    <p:sldId id="1042" r:id="rId47"/>
    <p:sldId id="1043" r:id="rId48"/>
    <p:sldId id="1044" r:id="rId49"/>
    <p:sldId id="1045" r:id="rId50"/>
    <p:sldId id="1046" r:id="rId51"/>
    <p:sldId id="1047" r:id="rId52"/>
    <p:sldId id="1048" r:id="rId53"/>
    <p:sldId id="1049" r:id="rId54"/>
    <p:sldId id="1050" r:id="rId55"/>
    <p:sldId id="1051" r:id="rId56"/>
    <p:sldId id="1052" r:id="rId57"/>
    <p:sldId id="1053" r:id="rId58"/>
    <p:sldId id="1054" r:id="rId59"/>
    <p:sldId id="1055" r:id="rId60"/>
    <p:sldId id="1056" r:id="rId61"/>
    <p:sldId id="1057" r:id="rId62"/>
    <p:sldId id="1058" r:id="rId63"/>
    <p:sldId id="1059" r:id="rId64"/>
    <p:sldId id="1060" r:id="rId65"/>
    <p:sldId id="1000" r:id="rId66"/>
    <p:sldId id="1061" r:id="rId67"/>
    <p:sldId id="1062" r:id="rId68"/>
    <p:sldId id="1063" r:id="rId69"/>
    <p:sldId id="1064" r:id="rId70"/>
    <p:sldId id="1065" r:id="rId71"/>
    <p:sldId id="1066" r:id="rId72"/>
    <p:sldId id="1067" r:id="rId73"/>
    <p:sldId id="1068" r:id="rId74"/>
    <p:sldId id="1069" r:id="rId75"/>
    <p:sldId id="1070" r:id="rId76"/>
    <p:sldId id="1071" r:id="rId77"/>
    <p:sldId id="1072" r:id="rId78"/>
    <p:sldId id="1073" r:id="rId79"/>
    <p:sldId id="1074" r:id="rId80"/>
    <p:sldId id="1075" r:id="rId81"/>
    <p:sldId id="1076" r:id="rId82"/>
    <p:sldId id="1077" r:id="rId83"/>
    <p:sldId id="1078" r:id="rId84"/>
    <p:sldId id="1079" r:id="rId85"/>
    <p:sldId id="1080" r:id="rId86"/>
    <p:sldId id="1081" r:id="rId87"/>
    <p:sldId id="1082" r:id="rId88"/>
    <p:sldId id="1083" r:id="rId89"/>
    <p:sldId id="1084" r:id="rId90"/>
    <p:sldId id="1085" r:id="rId91"/>
    <p:sldId id="1086" r:id="rId92"/>
    <p:sldId id="1087" r:id="rId93"/>
    <p:sldId id="1088" r:id="rId94"/>
    <p:sldId id="1089" r:id="rId95"/>
    <p:sldId id="1090" r:id="rId96"/>
    <p:sldId id="1091" r:id="rId97"/>
    <p:sldId id="1092" r:id="rId98"/>
    <p:sldId id="1093" r:id="rId99"/>
    <p:sldId id="1094" r:id="rId100"/>
    <p:sldId id="1095" r:id="rId101"/>
    <p:sldId id="1096" r:id="rId102"/>
    <p:sldId id="1097" r:id="rId103"/>
    <p:sldId id="1098" r:id="rId104"/>
    <p:sldId id="1099" r:id="rId105"/>
    <p:sldId id="1100" r:id="rId106"/>
    <p:sldId id="1001" r:id="rId107"/>
    <p:sldId id="1101" r:id="rId108"/>
    <p:sldId id="1102" r:id="rId109"/>
    <p:sldId id="1103" r:id="rId110"/>
    <p:sldId id="1104" r:id="rId111"/>
    <p:sldId id="1105" r:id="rId112"/>
    <p:sldId id="1106" r:id="rId113"/>
    <p:sldId id="1107" r:id="rId114"/>
    <p:sldId id="1108" r:id="rId115"/>
    <p:sldId id="1109" r:id="rId116"/>
    <p:sldId id="1110" r:id="rId117"/>
    <p:sldId id="1111" r:id="rId118"/>
    <p:sldId id="1112" r:id="rId119"/>
    <p:sldId id="1113" r:id="rId120"/>
    <p:sldId id="1114" r:id="rId121"/>
    <p:sldId id="1115" r:id="rId122"/>
    <p:sldId id="1116" r:id="rId123"/>
    <p:sldId id="1117" r:id="rId124"/>
    <p:sldId id="1118" r:id="rId125"/>
    <p:sldId id="1119" r:id="rId126"/>
    <p:sldId id="1120" r:id="rId127"/>
    <p:sldId id="1121" r:id="rId128"/>
    <p:sldId id="1122" r:id="rId129"/>
    <p:sldId id="1002" r:id="rId130"/>
    <p:sldId id="1123" r:id="rId131"/>
    <p:sldId id="1125" r:id="rId132"/>
    <p:sldId id="1127" r:id="rId133"/>
    <p:sldId id="1129" r:id="rId134"/>
    <p:sldId id="1131" r:id="rId135"/>
    <p:sldId id="1133" r:id="rId136"/>
    <p:sldId id="1134" r:id="rId137"/>
    <p:sldId id="1135" r:id="rId138"/>
    <p:sldId id="1137" r:id="rId139"/>
    <p:sldId id="1139" r:id="rId1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miral, Janet, ST-LL" initials="DJ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FAB45C"/>
    <a:srgbClr val="A1DAF8"/>
    <a:srgbClr val="FFF152"/>
    <a:srgbClr val="B0D19A"/>
    <a:srgbClr val="8AD5FA"/>
    <a:srgbClr val="FFFA55"/>
    <a:srgbClr val="CECECE"/>
    <a:srgbClr val="FFFF99"/>
    <a:srgbClr val="020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89246" autoAdjust="0"/>
  </p:normalViewPr>
  <p:slideViewPr>
    <p:cSldViewPr snapToGrid="0">
      <p:cViewPr varScale="1">
        <p:scale>
          <a:sx n="122" d="100"/>
          <a:sy n="122" d="100"/>
        </p:scale>
        <p:origin x="13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commentAuthors" Target="commentAuthors.xml"/><Relationship Id="rId146" Type="http://schemas.openxmlformats.org/officeDocument/2006/relationships/customXml" Target="../customXml/item4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presProps" Target="presProp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8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7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2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0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8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82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6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0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81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2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5FBD-8F2A-4866-BF6D-E52A8F1DED7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BABAF-7A81-42B2-9AAD-B4050A9D7F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29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/>
          <a:stretch/>
        </p:blipFill>
        <p:spPr>
          <a:xfrm>
            <a:off x="2864709" y="84437"/>
            <a:ext cx="6858000" cy="600126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7002" y="6227545"/>
            <a:ext cx="1198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(2018) </a:t>
            </a:r>
            <a:r>
              <a:rPr lang="ar-AE" dirty="0"/>
              <a:t>کارت های </a:t>
            </a:r>
            <a:r>
              <a:rPr lang="ar-AE" dirty="0" smtClean="0"/>
              <a:t>مهارت</a:t>
            </a:r>
            <a:r>
              <a:rPr lang="de-DE" dirty="0" smtClean="0"/>
              <a:t> </a:t>
            </a:r>
            <a:endParaRPr lang="de-DE" sz="1400" dirty="0"/>
          </a:p>
        </p:txBody>
      </p:sp>
      <p:pic>
        <p:nvPicPr>
          <p:cNvPr id="4" name="Bild 6" descr="BS_Logo_49mm_sRGB_300dp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3" y="6233273"/>
            <a:ext cx="4750371" cy="57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4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0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6126" y="2903557"/>
            <a:ext cx="8336612" cy="1050887"/>
          </a:xfrm>
        </p:spPr>
        <p:txBody>
          <a:bodyPr>
            <a:normAutofit/>
          </a:bodyPr>
          <a:lstStyle/>
          <a:p>
            <a:pPr algn="ctr"/>
            <a:r>
              <a:rPr lang="ar-AE" sz="6263" dirty="0">
                <a:latin typeface="+mn-lt"/>
                <a:cs typeface="Arial" panose="020B0604020202020204" pitchFamily="34" charset="0"/>
              </a:rPr>
              <a:t>انگیزهها</a:t>
            </a:r>
            <a:endParaRPr lang="de-DE" sz="6263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9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4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4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5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7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7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4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6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4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7696" y="2903557"/>
            <a:ext cx="8336612" cy="1050887"/>
          </a:xfrm>
        </p:spPr>
        <p:txBody>
          <a:bodyPr>
            <a:normAutofit/>
          </a:bodyPr>
          <a:lstStyle/>
          <a:p>
            <a:pPr algn="ctr"/>
            <a:endParaRPr lang="de-DE" sz="6263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6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4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5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8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4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5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1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7696" y="2903557"/>
            <a:ext cx="8336612" cy="1050887"/>
          </a:xfrm>
        </p:spPr>
        <p:txBody>
          <a:bodyPr>
            <a:normAutofit/>
          </a:bodyPr>
          <a:lstStyle/>
          <a:p>
            <a:pPr algn="ctr"/>
            <a:r>
              <a:rPr lang="ar-AE" sz="6977" dirty="0">
                <a:latin typeface="+mn-lt"/>
                <a:cs typeface="Arial" panose="020B0604020202020204" pitchFamily="34" charset="0"/>
              </a:rPr>
              <a:t>مهارت های اجتماعی</a:t>
            </a:r>
            <a:endParaRPr lang="de-DE" sz="6977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6269" y="2462436"/>
            <a:ext cx="8336612" cy="1656966"/>
          </a:xfrm>
        </p:spPr>
        <p:txBody>
          <a:bodyPr>
            <a:normAutofit/>
          </a:bodyPr>
          <a:lstStyle/>
          <a:p>
            <a:pPr algn="ctr"/>
            <a:r>
              <a:rPr lang="ar-AE" sz="6977" dirty="0">
                <a:latin typeface="+mn-lt"/>
                <a:cs typeface="Arial" panose="020B0604020202020204" pitchFamily="34" charset="0"/>
              </a:rPr>
              <a:t>مهارت های فردی</a:t>
            </a:r>
            <a:endParaRPr lang="de-DE" sz="6977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4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3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5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5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2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5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9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4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5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0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1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9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7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5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6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2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7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2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3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080309" y="2903557"/>
            <a:ext cx="8336612" cy="1050887"/>
          </a:xfrm>
        </p:spPr>
        <p:txBody>
          <a:bodyPr>
            <a:normAutofit fontScale="90000"/>
          </a:bodyPr>
          <a:lstStyle/>
          <a:p>
            <a:pPr algn="ctr"/>
            <a:r>
              <a:rPr lang="ar-AE" sz="6977" dirty="0">
                <a:latin typeface="+mn-lt"/>
                <a:cs typeface="Arial" panose="020B0604020202020204" pitchFamily="34" charset="0"/>
              </a:rPr>
              <a:t>مهارت های روشی و تخصصی</a:t>
            </a:r>
            <a:endParaRPr lang="de-DE" sz="6977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1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1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8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3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4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5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1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7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4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03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0"/>
            <a:ext cx="966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Word" ma:contentTypeID="0x010100EED0699C879C48C38367060BD1FE8B6400AEDE741AEC206143A841F1878E4FCD91" ma:contentTypeVersion="4" ma:contentTypeDescription="" ma:contentTypeScope="" ma:versionID="f3b8fbcf8d7351d55530227e4de646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983e0577d04a2cefb2f11b5a297061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2cb3c7e7-15a3-44e8-82c5-84198a232de3" ContentTypeId="0x010100EED0699C879C48C38367060BD1FE8B64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55561A-7329-47AF-8F03-96A1148CC9D1}"/>
</file>

<file path=customXml/itemProps2.xml><?xml version="1.0" encoding="utf-8"?>
<ds:datastoreItem xmlns:ds="http://schemas.openxmlformats.org/officeDocument/2006/customXml" ds:itemID="{55F254A1-878E-4508-93C8-B1F67F8C48C7}"/>
</file>

<file path=customXml/itemProps3.xml><?xml version="1.0" encoding="utf-8"?>
<ds:datastoreItem xmlns:ds="http://schemas.openxmlformats.org/officeDocument/2006/customXml" ds:itemID="{EACBAACF-2CAB-447A-A139-757D77295A2C}"/>
</file>

<file path=customXml/itemProps4.xml><?xml version="1.0" encoding="utf-8"?>
<ds:datastoreItem xmlns:ds="http://schemas.openxmlformats.org/officeDocument/2006/customXml" ds:itemID="{B9C3BDBA-5603-4B12-9BDE-06ED634C15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Breitbild</PresentationFormat>
  <Paragraphs>5</Paragraphs>
  <Slides>136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136</vt:i4>
      </vt:variant>
    </vt:vector>
  </HeadingPairs>
  <TitlesOfParts>
    <vt:vector size="140" baseType="lpstr">
      <vt:lpstr>Arial</vt:lpstr>
      <vt:lpstr>Calibri</vt:lpstr>
      <vt:lpstr>Calibri Light</vt:lpstr>
      <vt:lpstr>Office Theme</vt:lpstr>
      <vt:lpstr>PowerPoint-Präsentation</vt:lpstr>
      <vt:lpstr>مهارت های اجتماعی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مهارت های فردی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مهارت های روشی و تخصصی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انگیزهها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Arslan, Tugay, ST-LL</dc:creator>
  <cp:lastModifiedBy>Steudtner.Robert</cp:lastModifiedBy>
  <cp:revision>186</cp:revision>
  <dcterms:created xsi:type="dcterms:W3CDTF">2016-09-07T14:18:38Z</dcterms:created>
  <dcterms:modified xsi:type="dcterms:W3CDTF">2019-01-14T16:38:35Z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0x010100EED0699C879C48C38367060BD1FE8B6400AEDE741AEC206143A841F1878E4FCD91</vt:lpwstr>
  </property>
  <property fmtid="{D5CDD505-2E9C-101B-9397-08002B2CF9AE}" pid="3" name="LastSaved">
    <vt:filetime>2019-01-07T00:00:00Z</vt:filetime>
  </property>
  <property fmtid="{D5CDD505-2E9C-101B-9397-08002B2CF9AE}" pid="4" name="Created">
    <vt:filetime>2019-01-07T00:00:00Z</vt:filetime>
  </property>
  <property fmtid="{D5CDD505-2E9C-101B-9397-08002B2CF9AE}" pid="5" name="Creator">
    <vt:lpwstr>Adobe InDesign CC 13.1 (Windows)</vt:lpwstr>
  </property>
</Properties>
</file>