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34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presentation.xml" ContentType="application/vnd.openxmlformats-officedocument.presentationml.presentation.main+xml"/>
  <Override PartName="/ppt/slides/slide133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109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59.xml" ContentType="application/vnd.openxmlformats-officedocument.presentationml.slide+xml"/>
  <Override PartName="/ppt/slides/slide62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54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</p:sldMasterIdLst>
  <p:sldIdLst>
    <p:sldId id="257" r:id="rId6"/>
    <p:sldId id="715" r:id="rId7"/>
    <p:sldId id="716" r:id="rId8"/>
    <p:sldId id="717" r:id="rId9"/>
    <p:sldId id="718" r:id="rId10"/>
    <p:sldId id="719" r:id="rId11"/>
    <p:sldId id="720" r:id="rId12"/>
    <p:sldId id="721" r:id="rId13"/>
    <p:sldId id="722" r:id="rId14"/>
    <p:sldId id="723" r:id="rId15"/>
    <p:sldId id="724" r:id="rId16"/>
    <p:sldId id="725" r:id="rId17"/>
    <p:sldId id="726" r:id="rId18"/>
    <p:sldId id="727" r:id="rId19"/>
    <p:sldId id="728" r:id="rId20"/>
    <p:sldId id="729" r:id="rId21"/>
    <p:sldId id="730" r:id="rId22"/>
    <p:sldId id="731" r:id="rId23"/>
    <p:sldId id="732" r:id="rId24"/>
    <p:sldId id="733" r:id="rId25"/>
    <p:sldId id="734" r:id="rId26"/>
    <p:sldId id="735" r:id="rId27"/>
    <p:sldId id="736" r:id="rId28"/>
    <p:sldId id="737" r:id="rId29"/>
    <p:sldId id="738" r:id="rId30"/>
    <p:sldId id="739" r:id="rId31"/>
    <p:sldId id="740" r:id="rId32"/>
    <p:sldId id="741" r:id="rId33"/>
    <p:sldId id="742" r:id="rId34"/>
    <p:sldId id="743" r:id="rId35"/>
    <p:sldId id="744" r:id="rId36"/>
    <p:sldId id="745" r:id="rId37"/>
    <p:sldId id="746" r:id="rId38"/>
    <p:sldId id="747" r:id="rId39"/>
    <p:sldId id="748" r:id="rId40"/>
    <p:sldId id="749" r:id="rId41"/>
    <p:sldId id="750" r:id="rId42"/>
    <p:sldId id="751" r:id="rId43"/>
    <p:sldId id="752" r:id="rId44"/>
    <p:sldId id="753" r:id="rId45"/>
    <p:sldId id="754" r:id="rId46"/>
    <p:sldId id="755" r:id="rId47"/>
    <p:sldId id="756" r:id="rId48"/>
    <p:sldId id="757" r:id="rId49"/>
    <p:sldId id="758" r:id="rId50"/>
    <p:sldId id="759" r:id="rId51"/>
    <p:sldId id="760" r:id="rId52"/>
    <p:sldId id="761" r:id="rId53"/>
    <p:sldId id="762" r:id="rId54"/>
    <p:sldId id="763" r:id="rId55"/>
    <p:sldId id="764" r:id="rId56"/>
    <p:sldId id="765" r:id="rId57"/>
    <p:sldId id="766" r:id="rId58"/>
    <p:sldId id="767" r:id="rId59"/>
    <p:sldId id="768" r:id="rId60"/>
    <p:sldId id="769" r:id="rId61"/>
    <p:sldId id="770" r:id="rId62"/>
    <p:sldId id="771" r:id="rId63"/>
    <p:sldId id="772" r:id="rId64"/>
    <p:sldId id="773" r:id="rId65"/>
    <p:sldId id="774" r:id="rId66"/>
    <p:sldId id="775" r:id="rId67"/>
    <p:sldId id="776" r:id="rId68"/>
    <p:sldId id="777" r:id="rId69"/>
    <p:sldId id="778" r:id="rId70"/>
    <p:sldId id="779" r:id="rId71"/>
    <p:sldId id="780" r:id="rId72"/>
    <p:sldId id="781" r:id="rId73"/>
    <p:sldId id="782" r:id="rId74"/>
    <p:sldId id="783" r:id="rId75"/>
    <p:sldId id="784" r:id="rId76"/>
    <p:sldId id="785" r:id="rId77"/>
    <p:sldId id="786" r:id="rId78"/>
    <p:sldId id="787" r:id="rId79"/>
    <p:sldId id="788" r:id="rId80"/>
    <p:sldId id="789" r:id="rId81"/>
    <p:sldId id="790" r:id="rId82"/>
    <p:sldId id="791" r:id="rId83"/>
    <p:sldId id="792" r:id="rId84"/>
    <p:sldId id="793" r:id="rId85"/>
    <p:sldId id="794" r:id="rId86"/>
    <p:sldId id="795" r:id="rId87"/>
    <p:sldId id="796" r:id="rId88"/>
    <p:sldId id="797" r:id="rId89"/>
    <p:sldId id="798" r:id="rId90"/>
    <p:sldId id="799" r:id="rId91"/>
    <p:sldId id="800" r:id="rId92"/>
    <p:sldId id="801" r:id="rId93"/>
    <p:sldId id="802" r:id="rId94"/>
    <p:sldId id="803" r:id="rId95"/>
    <p:sldId id="804" r:id="rId96"/>
    <p:sldId id="805" r:id="rId97"/>
    <p:sldId id="806" r:id="rId98"/>
    <p:sldId id="807" r:id="rId99"/>
    <p:sldId id="808" r:id="rId100"/>
    <p:sldId id="809" r:id="rId101"/>
    <p:sldId id="810" r:id="rId102"/>
    <p:sldId id="811" r:id="rId103"/>
    <p:sldId id="812" r:id="rId104"/>
    <p:sldId id="813" r:id="rId105"/>
    <p:sldId id="814" r:id="rId106"/>
    <p:sldId id="815" r:id="rId107"/>
    <p:sldId id="816" r:id="rId108"/>
    <p:sldId id="817" r:id="rId109"/>
    <p:sldId id="818" r:id="rId110"/>
    <p:sldId id="819" r:id="rId111"/>
    <p:sldId id="820" r:id="rId112"/>
    <p:sldId id="821" r:id="rId113"/>
    <p:sldId id="822" r:id="rId114"/>
    <p:sldId id="823" r:id="rId115"/>
    <p:sldId id="824" r:id="rId116"/>
    <p:sldId id="825" r:id="rId117"/>
    <p:sldId id="826" r:id="rId118"/>
    <p:sldId id="827" r:id="rId119"/>
    <p:sldId id="828" r:id="rId120"/>
    <p:sldId id="829" r:id="rId121"/>
    <p:sldId id="830" r:id="rId122"/>
    <p:sldId id="831" r:id="rId123"/>
    <p:sldId id="832" r:id="rId124"/>
    <p:sldId id="833" r:id="rId125"/>
    <p:sldId id="834" r:id="rId126"/>
    <p:sldId id="835" r:id="rId127"/>
    <p:sldId id="836" r:id="rId128"/>
    <p:sldId id="837" r:id="rId129"/>
    <p:sldId id="838" r:id="rId130"/>
    <p:sldId id="563" r:id="rId131"/>
    <p:sldId id="839" r:id="rId132"/>
    <p:sldId id="841" r:id="rId133"/>
    <p:sldId id="843" r:id="rId134"/>
    <p:sldId id="845" r:id="rId135"/>
    <p:sldId id="847" r:id="rId136"/>
    <p:sldId id="849" r:id="rId137"/>
    <p:sldId id="850" r:id="rId138"/>
    <p:sldId id="851" r:id="rId139"/>
    <p:sldId id="853" r:id="rId140"/>
    <p:sldId id="855" r:id="rId1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CECECE"/>
    <a:srgbClr val="FAB45C"/>
    <a:srgbClr val="A1DAF8"/>
    <a:srgbClr val="8AD5FA"/>
    <a:srgbClr val="FFF152"/>
    <a:srgbClr val="FFFA55"/>
    <a:srgbClr val="FFFF99"/>
    <a:srgbClr val="B0D19A"/>
    <a:srgbClr val="020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89246" autoAdjust="0"/>
  </p:normalViewPr>
  <p:slideViewPr>
    <p:cSldViewPr snapToGrid="0">
      <p:cViewPr varScale="1">
        <p:scale>
          <a:sx n="104" d="100"/>
          <a:sy n="104" d="100"/>
        </p:scale>
        <p:origin x="126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customXml" Target="../customXml/item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565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470" y="644872"/>
            <a:ext cx="10579061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0634" y="1507232"/>
            <a:ext cx="8614229" cy="250966"/>
          </a:xfrm>
        </p:spPr>
        <p:txBody>
          <a:bodyPr lIns="0" tIns="0" rIns="0" bIns="0"/>
          <a:lstStyle>
            <a:lvl1pPr>
              <a:defRPr sz="1631" b="0" i="0">
                <a:solidFill>
                  <a:srgbClr val="231F20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14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470" y="644872"/>
            <a:ext cx="10579061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052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470" y="644872"/>
            <a:ext cx="10579061" cy="362535"/>
          </a:xfrm>
        </p:spPr>
        <p:txBody>
          <a:bodyPr lIns="0" tIns="0" rIns="0" bIns="0"/>
          <a:lstStyle>
            <a:lvl1pPr>
              <a:defRPr sz="2356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81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2178937" cy="6849943"/>
          </a:xfrm>
          <a:custGeom>
            <a:avLst/>
            <a:gdLst/>
            <a:ahLst/>
            <a:cxnLst/>
            <a:rect l="l" t="t" r="r" b="b"/>
            <a:pathLst>
              <a:path w="5328285" h="3780154">
                <a:moveTo>
                  <a:pt x="0" y="3780002"/>
                </a:moveTo>
                <a:lnTo>
                  <a:pt x="5328005" y="3780002"/>
                </a:lnTo>
                <a:lnTo>
                  <a:pt x="5328005" y="0"/>
                </a:lnTo>
                <a:lnTo>
                  <a:pt x="0" y="0"/>
                </a:lnTo>
                <a:lnTo>
                  <a:pt x="0" y="3780002"/>
                </a:lnTo>
              </a:path>
            </a:pathLst>
          </a:custGeom>
          <a:ln w="20320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326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118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470" y="644871"/>
            <a:ext cx="10579061" cy="20005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9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5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470" y="644872"/>
            <a:ext cx="10579061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0634" y="1507232"/>
            <a:ext cx="861422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231F20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24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28492">
        <a:defRPr>
          <a:latin typeface="+mn-lt"/>
          <a:ea typeface="+mn-ea"/>
          <a:cs typeface="+mn-cs"/>
        </a:defRPr>
      </a:lvl2pPr>
      <a:lvl3pPr marL="1656984">
        <a:defRPr>
          <a:latin typeface="+mn-lt"/>
          <a:ea typeface="+mn-ea"/>
          <a:cs typeface="+mn-cs"/>
        </a:defRPr>
      </a:lvl3pPr>
      <a:lvl4pPr marL="2485476">
        <a:defRPr>
          <a:latin typeface="+mn-lt"/>
          <a:ea typeface="+mn-ea"/>
          <a:cs typeface="+mn-cs"/>
        </a:defRPr>
      </a:lvl4pPr>
      <a:lvl5pPr marL="3313968">
        <a:defRPr>
          <a:latin typeface="+mn-lt"/>
          <a:ea typeface="+mn-ea"/>
          <a:cs typeface="+mn-cs"/>
        </a:defRPr>
      </a:lvl5pPr>
      <a:lvl6pPr marL="4142461">
        <a:defRPr>
          <a:latin typeface="+mn-lt"/>
          <a:ea typeface="+mn-ea"/>
          <a:cs typeface="+mn-cs"/>
        </a:defRPr>
      </a:lvl6pPr>
      <a:lvl7pPr marL="4970953">
        <a:defRPr>
          <a:latin typeface="+mn-lt"/>
          <a:ea typeface="+mn-ea"/>
          <a:cs typeface="+mn-cs"/>
        </a:defRPr>
      </a:lvl7pPr>
      <a:lvl8pPr marL="5799445">
        <a:defRPr>
          <a:latin typeface="+mn-lt"/>
          <a:ea typeface="+mn-ea"/>
          <a:cs typeface="+mn-cs"/>
        </a:defRPr>
      </a:lvl8pPr>
      <a:lvl9pPr marL="66279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28492">
        <a:defRPr>
          <a:latin typeface="+mn-lt"/>
          <a:ea typeface="+mn-ea"/>
          <a:cs typeface="+mn-cs"/>
        </a:defRPr>
      </a:lvl2pPr>
      <a:lvl3pPr marL="1656984">
        <a:defRPr>
          <a:latin typeface="+mn-lt"/>
          <a:ea typeface="+mn-ea"/>
          <a:cs typeface="+mn-cs"/>
        </a:defRPr>
      </a:lvl3pPr>
      <a:lvl4pPr marL="2485476">
        <a:defRPr>
          <a:latin typeface="+mn-lt"/>
          <a:ea typeface="+mn-ea"/>
          <a:cs typeface="+mn-cs"/>
        </a:defRPr>
      </a:lvl4pPr>
      <a:lvl5pPr marL="3313968">
        <a:defRPr>
          <a:latin typeface="+mn-lt"/>
          <a:ea typeface="+mn-ea"/>
          <a:cs typeface="+mn-cs"/>
        </a:defRPr>
      </a:lvl5pPr>
      <a:lvl6pPr marL="4142461">
        <a:defRPr>
          <a:latin typeface="+mn-lt"/>
          <a:ea typeface="+mn-ea"/>
          <a:cs typeface="+mn-cs"/>
        </a:defRPr>
      </a:lvl6pPr>
      <a:lvl7pPr marL="4970953">
        <a:defRPr>
          <a:latin typeface="+mn-lt"/>
          <a:ea typeface="+mn-ea"/>
          <a:cs typeface="+mn-cs"/>
        </a:defRPr>
      </a:lvl7pPr>
      <a:lvl8pPr marL="5799445">
        <a:defRPr>
          <a:latin typeface="+mn-lt"/>
          <a:ea typeface="+mn-ea"/>
          <a:cs typeface="+mn-cs"/>
        </a:defRPr>
      </a:lvl8pPr>
      <a:lvl9pPr marL="662793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az-Cyrl-AZ" dirty="0"/>
              <a:t>Карты компетенций </a:t>
            </a:r>
            <a:r>
              <a:rPr lang="de-DE" dirty="0" smtClean="0"/>
              <a:t>(2018</a:t>
            </a:r>
            <a:r>
              <a:rPr lang="de-DE" dirty="0" smtClean="0"/>
              <a:t>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6126" y="2903557"/>
            <a:ext cx="8336612" cy="1050887"/>
          </a:xfrm>
        </p:spPr>
        <p:txBody>
          <a:bodyPr>
            <a:normAutofit/>
          </a:bodyPr>
          <a:lstStyle/>
          <a:p>
            <a:pPr algn="ctr"/>
            <a:r>
              <a:rPr lang="az-Cyrl-AZ" sz="6263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Интересы</a:t>
            </a:r>
            <a:endParaRPr lang="de-DE" sz="6263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0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4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5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080309" y="2324357"/>
            <a:ext cx="8336612" cy="2209287"/>
          </a:xfrm>
        </p:spPr>
        <p:txBody>
          <a:bodyPr>
            <a:normAutofit/>
          </a:bodyPr>
          <a:lstStyle/>
          <a:p>
            <a:pPr algn="ctr"/>
            <a:r>
              <a:rPr lang="az-Cyrl-AZ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Социальные компетенции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7696" y="2903557"/>
            <a:ext cx="8336612" cy="1050887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Личные компетенции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6269" y="2048195"/>
            <a:ext cx="8336612" cy="2761611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6977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Профессионально-методические компетенции</a:t>
            </a:r>
            <a:endParaRPr lang="de-DE" sz="6977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8" y="0"/>
            <a:ext cx="966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cb3c7e7-15a3-44e8-82c5-84198a232de3" ContentTypeId="0x010100EED0699C879C48C38367060BD1FE8B64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Word" ma:contentTypeID="0x010100EED0699C879C48C38367060BD1FE8B6400AEDE741AEC206143A841F1878E4FCD91" ma:contentTypeVersion="4" ma:contentTypeDescription="" ma:contentTypeScope="" ma:versionID="f3b8fbcf8d7351d55530227e4de646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983e0577d04a2cefb2f11b5a297061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55561A-7329-47AF-8F03-96A1148CC9D1}"/>
</file>

<file path=customXml/itemProps2.xml><?xml version="1.0" encoding="utf-8"?>
<ds:datastoreItem xmlns:ds="http://schemas.openxmlformats.org/officeDocument/2006/customXml" ds:itemID="{B9C3BDBA-5603-4B12-9BDE-06ED634C154F}"/>
</file>

<file path=customXml/itemProps3.xml><?xml version="1.0" encoding="utf-8"?>
<ds:datastoreItem xmlns:ds="http://schemas.openxmlformats.org/officeDocument/2006/customXml" ds:itemID="{09907FE8-6C71-4E66-9DA1-519423EA475A}"/>
</file>

<file path=customXml/itemProps4.xml><?xml version="1.0" encoding="utf-8"?>
<ds:datastoreItem xmlns:ds="http://schemas.openxmlformats.org/officeDocument/2006/customXml" ds:itemID="{DE372C7F-FFEE-49CA-A990-8DF5F0B2A9B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5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136</vt:i4>
      </vt:variant>
    </vt:vector>
  </HeadingPairs>
  <TitlesOfParts>
    <vt:vector size="142" baseType="lpstr">
      <vt:lpstr>Arial</vt:lpstr>
      <vt:lpstr>Calibri</vt:lpstr>
      <vt:lpstr>Calibri Light</vt:lpstr>
      <vt:lpstr>Helvetica Neue</vt:lpstr>
      <vt:lpstr>Office Theme</vt:lpstr>
      <vt:lpstr>2_Office Theme</vt:lpstr>
      <vt:lpstr>PowerPoint-Präsentation</vt:lpstr>
      <vt:lpstr>Социальные компетенции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Личные компетенции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Профессионально-методические компетенции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Интересы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Steudtner.Robert</cp:lastModifiedBy>
  <cp:revision>184</cp:revision>
  <dcterms:created xsi:type="dcterms:W3CDTF">2016-09-07T14:18:38Z</dcterms:created>
  <dcterms:modified xsi:type="dcterms:W3CDTF">2019-01-14T16:25:13Z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0x010100EED0699C879C48C38367060BD1FE8B6400AEDE741AEC206143A841F1878E4FCD91</vt:lpwstr>
  </property>
  <property fmtid="{D5CDD505-2E9C-101B-9397-08002B2CF9AE}" pid="3" name="LastSaved">
    <vt:filetime>2019-01-07T00:00:00Z</vt:filetime>
  </property>
  <property fmtid="{D5CDD505-2E9C-101B-9397-08002B2CF9AE}" pid="4" name="Created">
    <vt:filetime>2019-01-07T00:00:00Z</vt:filetime>
  </property>
  <property fmtid="{D5CDD505-2E9C-101B-9397-08002B2CF9AE}" pid="5" name="Creator">
    <vt:lpwstr>Adobe InDesign CC 13.1 (Windows)</vt:lpwstr>
  </property>
</Properties>
</file>