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entation.xml" ContentType="application/vnd.openxmlformats-officedocument.presentationml.presentation.main+xml"/>
  <Override PartName="/ppt/slides/slide134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5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32.xml" ContentType="application/vnd.openxmlformats-officedocument.presentationml.slide+xml"/>
  <Override PartName="/ppt/slides/slide131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15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64.xml" ContentType="application/vnd.openxmlformats-officedocument.presentationml.slide+xml"/>
  <Override PartName="/ppt/slides/slide66.xml" ContentType="application/vnd.openxmlformats-officedocument.presentationml.slide+xml"/>
  <Override PartName="/ppt/slides/slide6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63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53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9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26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261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262" r:id="rId130"/>
    <p:sldId id="383" r:id="rId131"/>
    <p:sldId id="385" r:id="rId132"/>
    <p:sldId id="387" r:id="rId133"/>
    <p:sldId id="389" r:id="rId134"/>
    <p:sldId id="391" r:id="rId135"/>
    <p:sldId id="393" r:id="rId136"/>
    <p:sldId id="394" r:id="rId137"/>
    <p:sldId id="395" r:id="rId138"/>
    <p:sldId id="397" r:id="rId139"/>
    <p:sldId id="399" r:id="rId1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iral, Janet, ST-LL" initials="D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FAB45C"/>
    <a:srgbClr val="A1DAF8"/>
    <a:srgbClr val="FFF152"/>
    <a:srgbClr val="B0D19A"/>
    <a:srgbClr val="020C11"/>
    <a:srgbClr val="8AD5FA"/>
    <a:srgbClr val="FFFA55"/>
    <a:srgbClr val="CECEC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89246" autoAdjust="0"/>
  </p:normalViewPr>
  <p:slideViewPr>
    <p:cSldViewPr snapToGrid="0">
      <p:cViewPr varScale="1">
        <p:scale>
          <a:sx n="122" d="100"/>
          <a:sy n="122" d="100"/>
        </p:scale>
        <p:origin x="13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commentAuthors" Target="commentAuthors.xml"/><Relationship Id="rId146" Type="http://schemas.openxmlformats.org/officeDocument/2006/relationships/customXml" Target="../customXml/item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7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0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8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2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/>
          <a:stretch/>
        </p:blipFill>
        <p:spPr>
          <a:xfrm>
            <a:off x="2864709" y="84437"/>
            <a:ext cx="6858000" cy="60012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002" y="6227545"/>
            <a:ext cx="1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Tarjetas</a:t>
            </a:r>
            <a:r>
              <a:rPr lang="de-DE" dirty="0"/>
              <a:t> de </a:t>
            </a:r>
            <a:r>
              <a:rPr lang="de-DE" dirty="0" err="1" smtClean="0"/>
              <a:t>competencias</a:t>
            </a:r>
            <a:r>
              <a:rPr lang="de-DE" dirty="0" smtClean="0"/>
              <a:t> (</a:t>
            </a:r>
            <a:r>
              <a:rPr lang="de-DE" dirty="0"/>
              <a:t>2018</a:t>
            </a:r>
            <a:r>
              <a:rPr lang="de-DE" dirty="0" smtClean="0"/>
              <a:t>)</a:t>
            </a:r>
            <a:endParaRPr lang="de-DE" sz="1400" dirty="0"/>
          </a:p>
        </p:txBody>
      </p:sp>
      <p:pic>
        <p:nvPicPr>
          <p:cNvPr id="4" name="Bild 6" descr="BS_Logo_49mm_sRGB_300dp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6233273"/>
            <a:ext cx="4750371" cy="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263182" y="2903557"/>
            <a:ext cx="9655282" cy="1050887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1300" b="1" i="0">
                <a:solidFill>
                  <a:schemeClr val="bg1"/>
                </a:solidFill>
                <a:latin typeface="MetaPro"/>
                <a:ea typeface="+mj-ea"/>
                <a:cs typeface="MetaPro"/>
              </a:defRPr>
            </a:lvl1pPr>
          </a:lstStyle>
          <a:p>
            <a:pPr algn="ctr"/>
            <a:r>
              <a:rPr lang="de-DE" sz="6977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Intereses</a:t>
            </a:r>
            <a:endParaRPr lang="de-DE" sz="6977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1263182" y="2186276"/>
            <a:ext cx="9655282" cy="2485448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1300" b="1" i="0">
                <a:solidFill>
                  <a:schemeClr val="bg1"/>
                </a:solidFill>
                <a:latin typeface="MetaPro"/>
                <a:ea typeface="+mj-ea"/>
                <a:cs typeface="MetaPro"/>
              </a:defRPr>
            </a:lvl1pPr>
          </a:lstStyle>
          <a:p>
            <a:pPr algn="ctr"/>
            <a:r>
              <a:rPr lang="de-DE" sz="6977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Materiales de </a:t>
            </a:r>
            <a:r>
              <a:rPr lang="de-DE" sz="6977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6977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e-DE" sz="6977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ampliación</a:t>
            </a:r>
            <a:endParaRPr lang="de-DE" sz="6977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080309" y="2903557"/>
            <a:ext cx="8336612" cy="105088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977" b="1" dirty="0" err="1">
                <a:latin typeface="+mn-lt"/>
                <a:cs typeface="Arial" panose="020B0604020202020204" pitchFamily="34" charset="0"/>
              </a:rPr>
              <a:t>Competencias</a:t>
            </a:r>
            <a:r>
              <a:rPr lang="de-DE" sz="6977" b="1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6977" b="1" dirty="0" err="1">
                <a:latin typeface="+mn-lt"/>
                <a:cs typeface="Arial" panose="020B0604020202020204" pitchFamily="34" charset="0"/>
              </a:rPr>
              <a:t>sociales</a:t>
            </a:r>
            <a:endParaRPr lang="de-DE" sz="6977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3182" y="2903557"/>
            <a:ext cx="9655282" cy="1050887"/>
          </a:xfrm>
        </p:spPr>
        <p:txBody>
          <a:bodyPr>
            <a:normAutofit/>
          </a:bodyPr>
          <a:lstStyle/>
          <a:p>
            <a:pPr algn="ctr"/>
            <a:r>
              <a:rPr lang="de-DE" sz="6977" b="1" dirty="0" err="1">
                <a:latin typeface="+mn-lt"/>
                <a:cs typeface="Arial" panose="020B0604020202020204" pitchFamily="34" charset="0"/>
              </a:rPr>
              <a:t>Competencias</a:t>
            </a:r>
            <a:r>
              <a:rPr lang="de-DE" sz="6977" b="1" dirty="0">
                <a:latin typeface="+mn-lt"/>
                <a:cs typeface="Arial" panose="020B0604020202020204" pitchFamily="34" charset="0"/>
              </a:rPr>
              <a:t> personales</a:t>
            </a:r>
          </a:p>
        </p:txBody>
      </p:sp>
    </p:spTree>
    <p:extLst>
      <p:ext uri="{BB962C8B-B14F-4D97-AF65-F5344CB8AC3E}">
        <p14:creationId xmlns:p14="http://schemas.microsoft.com/office/powerpoint/2010/main" val="24356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3182" y="2738598"/>
            <a:ext cx="9655282" cy="2071206"/>
          </a:xfrm>
        </p:spPr>
        <p:txBody>
          <a:bodyPr>
            <a:normAutofit/>
          </a:bodyPr>
          <a:lstStyle/>
          <a:p>
            <a:pPr algn="ctr"/>
            <a:r>
              <a:rPr lang="de-DE" sz="6977" b="1" dirty="0" err="1">
                <a:latin typeface="+mn-lt"/>
                <a:cs typeface="Arial" panose="020B0604020202020204" pitchFamily="34" charset="0"/>
              </a:rPr>
              <a:t>Competencia</a:t>
            </a:r>
            <a:r>
              <a:rPr lang="de-DE" sz="6977" b="1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6977" b="1" dirty="0" err="1">
                <a:latin typeface="+mn-lt"/>
                <a:cs typeface="Arial" panose="020B0604020202020204" pitchFamily="34" charset="0"/>
              </a:rPr>
              <a:t>técnica</a:t>
            </a:r>
            <a:r>
              <a:rPr lang="de-DE" sz="6977" b="1" dirty="0">
                <a:latin typeface="+mn-lt"/>
                <a:cs typeface="Arial" panose="020B0604020202020204" pitchFamily="34" charset="0"/>
              </a:rPr>
              <a:t> y </a:t>
            </a:r>
            <a:r>
              <a:rPr lang="de-DE" sz="6977" b="1" dirty="0" err="1">
                <a:latin typeface="+mn-lt"/>
                <a:cs typeface="Arial" panose="020B0604020202020204" pitchFamily="34" charset="0"/>
              </a:rPr>
              <a:t>metodológica</a:t>
            </a:r>
            <a:endParaRPr lang="de-DE" sz="6977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Word" ma:contentTypeID="0x010100EED0699C879C48C38367060BD1FE8B6400AEDE741AEC206143A841F1878E4FCD91" ma:contentTypeVersion="4" ma:contentTypeDescription="" ma:contentTypeScope="" ma:versionID="f3b8fbcf8d7351d55530227e4de64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83e0577d04a2cefb2f11b5a29706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cb3c7e7-15a3-44e8-82c5-84198a232de3" ContentTypeId="0x010100EED0699C879C48C38367060BD1FE8B64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5561A-7329-47AF-8F03-96A1148CC9D1}"/>
</file>

<file path=customXml/itemProps2.xml><?xml version="1.0" encoding="utf-8"?>
<ds:datastoreItem xmlns:ds="http://schemas.openxmlformats.org/officeDocument/2006/customXml" ds:itemID="{D458F9C5-E9E8-4F14-96F4-B93190A788DC}"/>
</file>

<file path=customXml/itemProps3.xml><?xml version="1.0" encoding="utf-8"?>
<ds:datastoreItem xmlns:ds="http://schemas.openxmlformats.org/officeDocument/2006/customXml" ds:itemID="{5B3090F4-6928-4EE7-99AF-65F0868C78B7}"/>
</file>

<file path=customXml/itemProps4.xml><?xml version="1.0" encoding="utf-8"?>
<ds:datastoreItem xmlns:ds="http://schemas.openxmlformats.org/officeDocument/2006/customXml" ds:itemID="{B9C3BDBA-5603-4B12-9BDE-06ED634C15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6</Paragraphs>
  <Slides>136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136</vt:i4>
      </vt:variant>
    </vt:vector>
  </HeadingPairs>
  <TitlesOfParts>
    <vt:vector size="140" baseType="lpstr">
      <vt:lpstr>Arial</vt:lpstr>
      <vt:lpstr>Calibri</vt:lpstr>
      <vt:lpstr>Calibri Light</vt:lpstr>
      <vt:lpstr>Office Theme</vt:lpstr>
      <vt:lpstr>PowerPoint-Präsentation</vt:lpstr>
      <vt:lpstr>Competencias sociales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Competencias personales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Competencia técnica y metodológica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Arslan, Tugay, ST-LL</dc:creator>
  <cp:lastModifiedBy>Steudtner.Robert</cp:lastModifiedBy>
  <cp:revision>188</cp:revision>
  <dcterms:created xsi:type="dcterms:W3CDTF">2016-09-07T14:18:38Z</dcterms:created>
  <dcterms:modified xsi:type="dcterms:W3CDTF">2019-01-14T16:44:29Z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0x010100EED0699C879C48C38367060BD1FE8B6400AEDE741AEC206143A841F1878E4FCD91</vt:lpwstr>
  </property>
</Properties>
</file>