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34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presentation.xml" ContentType="application/vnd.openxmlformats-officedocument.presentationml.presentation.main+xml"/>
  <Override PartName="/ppt/slides/slide133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59.xml" ContentType="application/vnd.openxmlformats-officedocument.presentationml.slide+xml"/>
  <Override PartName="/ppt/slides/slide62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54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7" r:id="rId6"/>
    <p:sldId id="574" r:id="rId7"/>
    <p:sldId id="575" r:id="rId8"/>
    <p:sldId id="576" r:id="rId9"/>
    <p:sldId id="577" r:id="rId10"/>
    <p:sldId id="578" r:id="rId11"/>
    <p:sldId id="579" r:id="rId12"/>
    <p:sldId id="580" r:id="rId13"/>
    <p:sldId id="581" r:id="rId14"/>
    <p:sldId id="582" r:id="rId15"/>
    <p:sldId id="583" r:id="rId16"/>
    <p:sldId id="584" r:id="rId17"/>
    <p:sldId id="585" r:id="rId18"/>
    <p:sldId id="586" r:id="rId19"/>
    <p:sldId id="587" r:id="rId20"/>
    <p:sldId id="588" r:id="rId21"/>
    <p:sldId id="589" r:id="rId22"/>
    <p:sldId id="590" r:id="rId23"/>
    <p:sldId id="591" r:id="rId24"/>
    <p:sldId id="592" r:id="rId25"/>
    <p:sldId id="593" r:id="rId26"/>
    <p:sldId id="594" r:id="rId27"/>
    <p:sldId id="595" r:id="rId28"/>
    <p:sldId id="596" r:id="rId29"/>
    <p:sldId id="597" r:id="rId30"/>
    <p:sldId id="598" r:id="rId31"/>
    <p:sldId id="599" r:id="rId32"/>
    <p:sldId id="600" r:id="rId33"/>
    <p:sldId id="601" r:id="rId34"/>
    <p:sldId id="602" r:id="rId35"/>
    <p:sldId id="603" r:id="rId36"/>
    <p:sldId id="604" r:id="rId37"/>
    <p:sldId id="605" r:id="rId38"/>
    <p:sldId id="606" r:id="rId39"/>
    <p:sldId id="607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0" r:id="rId53"/>
    <p:sldId id="621" r:id="rId54"/>
    <p:sldId id="622" r:id="rId55"/>
    <p:sldId id="623" r:id="rId56"/>
    <p:sldId id="624" r:id="rId57"/>
    <p:sldId id="625" r:id="rId58"/>
    <p:sldId id="626" r:id="rId59"/>
    <p:sldId id="627" r:id="rId60"/>
    <p:sldId id="628" r:id="rId61"/>
    <p:sldId id="629" r:id="rId62"/>
    <p:sldId id="630" r:id="rId63"/>
    <p:sldId id="631" r:id="rId64"/>
    <p:sldId id="632" r:id="rId65"/>
    <p:sldId id="633" r:id="rId66"/>
    <p:sldId id="634" r:id="rId67"/>
    <p:sldId id="635" r:id="rId68"/>
    <p:sldId id="636" r:id="rId69"/>
    <p:sldId id="637" r:id="rId70"/>
    <p:sldId id="638" r:id="rId71"/>
    <p:sldId id="639" r:id="rId72"/>
    <p:sldId id="640" r:id="rId73"/>
    <p:sldId id="641" r:id="rId74"/>
    <p:sldId id="642" r:id="rId75"/>
    <p:sldId id="643" r:id="rId76"/>
    <p:sldId id="644" r:id="rId77"/>
    <p:sldId id="645" r:id="rId78"/>
    <p:sldId id="646" r:id="rId79"/>
    <p:sldId id="647" r:id="rId80"/>
    <p:sldId id="648" r:id="rId81"/>
    <p:sldId id="649" r:id="rId82"/>
    <p:sldId id="650" r:id="rId83"/>
    <p:sldId id="651" r:id="rId84"/>
    <p:sldId id="652" r:id="rId85"/>
    <p:sldId id="653" r:id="rId86"/>
    <p:sldId id="654" r:id="rId87"/>
    <p:sldId id="655" r:id="rId88"/>
    <p:sldId id="656" r:id="rId89"/>
    <p:sldId id="657" r:id="rId90"/>
    <p:sldId id="658" r:id="rId91"/>
    <p:sldId id="659" r:id="rId92"/>
    <p:sldId id="660" r:id="rId93"/>
    <p:sldId id="661" r:id="rId94"/>
    <p:sldId id="662" r:id="rId95"/>
    <p:sldId id="663" r:id="rId96"/>
    <p:sldId id="664" r:id="rId97"/>
    <p:sldId id="665" r:id="rId98"/>
    <p:sldId id="666" r:id="rId99"/>
    <p:sldId id="667" r:id="rId100"/>
    <p:sldId id="668" r:id="rId101"/>
    <p:sldId id="669" r:id="rId102"/>
    <p:sldId id="670" r:id="rId103"/>
    <p:sldId id="671" r:id="rId104"/>
    <p:sldId id="672" r:id="rId105"/>
    <p:sldId id="673" r:id="rId106"/>
    <p:sldId id="674" r:id="rId107"/>
    <p:sldId id="675" r:id="rId108"/>
    <p:sldId id="676" r:id="rId109"/>
    <p:sldId id="677" r:id="rId110"/>
    <p:sldId id="678" r:id="rId111"/>
    <p:sldId id="679" r:id="rId112"/>
    <p:sldId id="680" r:id="rId113"/>
    <p:sldId id="681" r:id="rId114"/>
    <p:sldId id="682" r:id="rId115"/>
    <p:sldId id="683" r:id="rId116"/>
    <p:sldId id="684" r:id="rId117"/>
    <p:sldId id="685" r:id="rId118"/>
    <p:sldId id="686" r:id="rId119"/>
    <p:sldId id="687" r:id="rId120"/>
    <p:sldId id="688" r:id="rId121"/>
    <p:sldId id="689" r:id="rId122"/>
    <p:sldId id="690" r:id="rId123"/>
    <p:sldId id="691" r:id="rId124"/>
    <p:sldId id="692" r:id="rId125"/>
    <p:sldId id="693" r:id="rId126"/>
    <p:sldId id="694" r:id="rId127"/>
    <p:sldId id="695" r:id="rId128"/>
    <p:sldId id="696" r:id="rId129"/>
    <p:sldId id="697" r:id="rId130"/>
    <p:sldId id="563" r:id="rId131"/>
    <p:sldId id="698" r:id="rId132"/>
    <p:sldId id="700" r:id="rId133"/>
    <p:sldId id="702" r:id="rId134"/>
    <p:sldId id="704" r:id="rId135"/>
    <p:sldId id="706" r:id="rId136"/>
    <p:sldId id="708" r:id="rId137"/>
    <p:sldId id="709" r:id="rId138"/>
    <p:sldId id="710" r:id="rId139"/>
    <p:sldId id="712" r:id="rId140"/>
    <p:sldId id="714" r:id="rId1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FAB45C"/>
    <a:srgbClr val="A1DAF8"/>
    <a:srgbClr val="8AD5FA"/>
    <a:srgbClr val="FFF152"/>
    <a:srgbClr val="B0D19A"/>
    <a:srgbClr val="FFFA55"/>
    <a:srgbClr val="FFFF99"/>
    <a:srgbClr val="CECECE"/>
    <a:srgbClr val="020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89246" autoAdjust="0"/>
  </p:normalViewPr>
  <p:slideViewPr>
    <p:cSldViewPr snapToGrid="0">
      <p:cViewPr varScale="1">
        <p:scale>
          <a:sx n="104" d="100"/>
          <a:sy n="104" d="100"/>
        </p:scale>
        <p:origin x="126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customXml" Target="../customXml/item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59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588" y="579459"/>
            <a:ext cx="10580825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0633" y="1522127"/>
            <a:ext cx="8441509" cy="278859"/>
          </a:xfrm>
        </p:spPr>
        <p:txBody>
          <a:bodyPr lIns="0" tIns="0" rIns="0" bIns="0"/>
          <a:lstStyle>
            <a:lvl1pPr>
              <a:defRPr sz="1812" b="0" i="0">
                <a:solidFill>
                  <a:srgbClr val="231F2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96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588" y="579459"/>
            <a:ext cx="10580825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27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588" y="579459"/>
            <a:ext cx="10580825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41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78937" cy="6849943"/>
          </a:xfrm>
          <a:custGeom>
            <a:avLst/>
            <a:gdLst/>
            <a:ahLst/>
            <a:cxnLst/>
            <a:rect l="l" t="t" r="r" b="b"/>
            <a:pathLst>
              <a:path w="5328285" h="3780154">
                <a:moveTo>
                  <a:pt x="0" y="3780002"/>
                </a:moveTo>
                <a:lnTo>
                  <a:pt x="5328005" y="3780002"/>
                </a:lnTo>
                <a:lnTo>
                  <a:pt x="5328005" y="0"/>
                </a:lnTo>
                <a:lnTo>
                  <a:pt x="0" y="0"/>
                </a:lnTo>
                <a:lnTo>
                  <a:pt x="0" y="3780002"/>
                </a:lnTo>
              </a:path>
            </a:pathLst>
          </a:custGeom>
          <a:ln w="20320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326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337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5588" y="579459"/>
            <a:ext cx="10580825" cy="20005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1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588" y="579459"/>
            <a:ext cx="10580825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0633" y="1522127"/>
            <a:ext cx="844150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41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28492">
        <a:defRPr>
          <a:latin typeface="+mn-lt"/>
          <a:ea typeface="+mn-ea"/>
          <a:cs typeface="+mn-cs"/>
        </a:defRPr>
      </a:lvl2pPr>
      <a:lvl3pPr marL="1656984">
        <a:defRPr>
          <a:latin typeface="+mn-lt"/>
          <a:ea typeface="+mn-ea"/>
          <a:cs typeface="+mn-cs"/>
        </a:defRPr>
      </a:lvl3pPr>
      <a:lvl4pPr marL="2485476">
        <a:defRPr>
          <a:latin typeface="+mn-lt"/>
          <a:ea typeface="+mn-ea"/>
          <a:cs typeface="+mn-cs"/>
        </a:defRPr>
      </a:lvl4pPr>
      <a:lvl5pPr marL="3313968">
        <a:defRPr>
          <a:latin typeface="+mn-lt"/>
          <a:ea typeface="+mn-ea"/>
          <a:cs typeface="+mn-cs"/>
        </a:defRPr>
      </a:lvl5pPr>
      <a:lvl6pPr marL="4142461">
        <a:defRPr>
          <a:latin typeface="+mn-lt"/>
          <a:ea typeface="+mn-ea"/>
          <a:cs typeface="+mn-cs"/>
        </a:defRPr>
      </a:lvl6pPr>
      <a:lvl7pPr marL="4970953">
        <a:defRPr>
          <a:latin typeface="+mn-lt"/>
          <a:ea typeface="+mn-ea"/>
          <a:cs typeface="+mn-cs"/>
        </a:defRPr>
      </a:lvl7pPr>
      <a:lvl8pPr marL="5799445">
        <a:defRPr>
          <a:latin typeface="+mn-lt"/>
          <a:ea typeface="+mn-ea"/>
          <a:cs typeface="+mn-cs"/>
        </a:defRPr>
      </a:lvl8pPr>
      <a:lvl9pPr marL="66279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28492">
        <a:defRPr>
          <a:latin typeface="+mn-lt"/>
          <a:ea typeface="+mn-ea"/>
          <a:cs typeface="+mn-cs"/>
        </a:defRPr>
      </a:lvl2pPr>
      <a:lvl3pPr marL="1656984">
        <a:defRPr>
          <a:latin typeface="+mn-lt"/>
          <a:ea typeface="+mn-ea"/>
          <a:cs typeface="+mn-cs"/>
        </a:defRPr>
      </a:lvl3pPr>
      <a:lvl4pPr marL="2485476">
        <a:defRPr>
          <a:latin typeface="+mn-lt"/>
          <a:ea typeface="+mn-ea"/>
          <a:cs typeface="+mn-cs"/>
        </a:defRPr>
      </a:lvl4pPr>
      <a:lvl5pPr marL="3313968">
        <a:defRPr>
          <a:latin typeface="+mn-lt"/>
          <a:ea typeface="+mn-ea"/>
          <a:cs typeface="+mn-cs"/>
        </a:defRPr>
      </a:lvl5pPr>
      <a:lvl6pPr marL="4142461">
        <a:defRPr>
          <a:latin typeface="+mn-lt"/>
          <a:ea typeface="+mn-ea"/>
          <a:cs typeface="+mn-cs"/>
        </a:defRPr>
      </a:lvl6pPr>
      <a:lvl7pPr marL="4970953">
        <a:defRPr>
          <a:latin typeface="+mn-lt"/>
          <a:ea typeface="+mn-ea"/>
          <a:cs typeface="+mn-cs"/>
        </a:defRPr>
      </a:lvl7pPr>
      <a:lvl8pPr marL="5799445">
        <a:defRPr>
          <a:latin typeface="+mn-lt"/>
          <a:ea typeface="+mn-ea"/>
          <a:cs typeface="+mn-cs"/>
        </a:defRPr>
      </a:lvl8pPr>
      <a:lvl9pPr marL="662793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err="1"/>
              <a:t>Yetkinlik</a:t>
            </a:r>
            <a:r>
              <a:rPr lang="de-DE" dirty="0"/>
              <a:t> </a:t>
            </a:r>
            <a:r>
              <a:rPr lang="de-DE" dirty="0" err="1"/>
              <a:t>kartları</a:t>
            </a:r>
            <a:r>
              <a:rPr lang="de-DE" dirty="0"/>
              <a:t> </a:t>
            </a:r>
            <a:r>
              <a:rPr lang="de-DE" dirty="0" smtClean="0"/>
              <a:t>(2018)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6126" y="2903557"/>
            <a:ext cx="8336612" cy="1050887"/>
          </a:xfrm>
        </p:spPr>
        <p:txBody>
          <a:bodyPr>
            <a:normAutofit/>
          </a:bodyPr>
          <a:lstStyle/>
          <a:p>
            <a:pPr algn="ctr"/>
            <a:r>
              <a:rPr lang="de-DE" sz="6263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İlgi</a:t>
            </a:r>
            <a:r>
              <a:rPr lang="de-DE" sz="6263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263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alanları</a:t>
            </a:r>
            <a:endParaRPr lang="de-DE" sz="6263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0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080309" y="2903557"/>
            <a:ext cx="8336612" cy="105088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Sosyal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yetkinlikler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7696" y="2903557"/>
            <a:ext cx="8336612" cy="105088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Kişisel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yetkinlikler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9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6269" y="2324356"/>
            <a:ext cx="8336612" cy="2071208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Uzman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yöntemsel</a:t>
            </a:r>
            <a:r>
              <a:rPr lang="de-DE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6977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yetkinlik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8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cb3c7e7-15a3-44e8-82c5-84198a232de3" ContentTypeId="0x010100EED0699C879C48C38367060BD1FE8B64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Word" ma:contentTypeID="0x010100EED0699C879C48C38367060BD1FE8B6400AEDE741AEC206143A841F1878E4FCD91" ma:contentTypeVersion="4" ma:contentTypeDescription="" ma:contentTypeScope="" ma:versionID="f3b8fbcf8d7351d55530227e4de646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83e0577d04a2cefb2f11b5a297061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55561A-7329-47AF-8F03-96A1148CC9D1}"/>
</file>

<file path=customXml/itemProps2.xml><?xml version="1.0" encoding="utf-8"?>
<ds:datastoreItem xmlns:ds="http://schemas.openxmlformats.org/officeDocument/2006/customXml" ds:itemID="{B9C3BDBA-5603-4B12-9BDE-06ED634C154F}"/>
</file>

<file path=customXml/itemProps3.xml><?xml version="1.0" encoding="utf-8"?>
<ds:datastoreItem xmlns:ds="http://schemas.openxmlformats.org/officeDocument/2006/customXml" ds:itemID="{DF46EDC1-DE69-433A-B874-421F226D877A}"/>
</file>

<file path=customXml/itemProps4.xml><?xml version="1.0" encoding="utf-8"?>
<ds:datastoreItem xmlns:ds="http://schemas.openxmlformats.org/officeDocument/2006/customXml" ds:itemID="{ADCA04A6-1AAF-4156-8C83-9844F034F79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Breitbild</PresentationFormat>
  <Paragraphs>5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136</vt:i4>
      </vt:variant>
    </vt:vector>
  </HeadingPairs>
  <TitlesOfParts>
    <vt:vector size="142" baseType="lpstr">
      <vt:lpstr>Arial</vt:lpstr>
      <vt:lpstr>Calibri</vt:lpstr>
      <vt:lpstr>Calibri Light</vt:lpstr>
      <vt:lpstr>Georgia</vt:lpstr>
      <vt:lpstr>Office Theme</vt:lpstr>
      <vt:lpstr>1_Office Theme</vt:lpstr>
      <vt:lpstr>PowerPoint-Präsentation</vt:lpstr>
      <vt:lpstr>Sosyal yetkinlikler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Kişisel yetkinlikler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Uzman ve yöntemsel yetkinlik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İlgi alanları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Steudtner.Robert</cp:lastModifiedBy>
  <cp:revision>183</cp:revision>
  <dcterms:created xsi:type="dcterms:W3CDTF">2016-09-07T14:18:38Z</dcterms:created>
  <dcterms:modified xsi:type="dcterms:W3CDTF">2019-01-14T15:57:40Z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0x010100EED0699C879C48C38367060BD1FE8B6400AEDE741AEC206143A841F1878E4FCD91</vt:lpwstr>
  </property>
  <property fmtid="{D5CDD505-2E9C-101B-9397-08002B2CF9AE}" pid="3" name="LastSaved">
    <vt:filetime>2019-01-07T00:00:00Z</vt:filetime>
  </property>
  <property fmtid="{D5CDD505-2E9C-101B-9397-08002B2CF9AE}" pid="4" name="Created">
    <vt:filetime>2019-01-07T00:00:00Z</vt:filetime>
  </property>
  <property fmtid="{D5CDD505-2E9C-101B-9397-08002B2CF9AE}" pid="5" name="Creator">
    <vt:lpwstr>Adobe InDesign CC 13.1 (Windows)</vt:lpwstr>
  </property>
</Properties>
</file>