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92" r:id="rId26"/>
    <p:sldId id="393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340" r:id="rId47"/>
    <p:sldId id="339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95" r:id="rId64"/>
    <p:sldId id="394" r:id="rId65"/>
    <p:sldId id="397" r:id="rId66"/>
    <p:sldId id="287" r:id="rId67"/>
    <p:sldId id="288" r:id="rId68"/>
    <p:sldId id="289" r:id="rId69"/>
    <p:sldId id="290" r:id="rId70"/>
    <p:sldId id="291" r:id="rId71"/>
    <p:sldId id="292" r:id="rId72"/>
    <p:sldId id="293" r:id="rId73"/>
    <p:sldId id="294" r:id="rId74"/>
    <p:sldId id="295" r:id="rId75"/>
    <p:sldId id="296" r:id="rId76"/>
    <p:sldId id="297" r:id="rId77"/>
    <p:sldId id="298" r:id="rId78"/>
    <p:sldId id="299" r:id="rId79"/>
    <p:sldId id="300" r:id="rId80"/>
    <p:sldId id="301" r:id="rId81"/>
    <p:sldId id="302" r:id="rId82"/>
    <p:sldId id="303" r:id="rId83"/>
    <p:sldId id="304" r:id="rId84"/>
    <p:sldId id="305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  <p:sldId id="368" r:id="rId97"/>
    <p:sldId id="369" r:id="rId98"/>
    <p:sldId id="370" r:id="rId99"/>
    <p:sldId id="371" r:id="rId100"/>
    <p:sldId id="372" r:id="rId101"/>
    <p:sldId id="373" r:id="rId102"/>
    <p:sldId id="374" r:id="rId103"/>
    <p:sldId id="398" r:id="rId104"/>
    <p:sldId id="399" r:id="rId105"/>
    <p:sldId id="400" r:id="rId106"/>
    <p:sldId id="401" r:id="rId107"/>
    <p:sldId id="306" r:id="rId108"/>
    <p:sldId id="307" r:id="rId109"/>
    <p:sldId id="308" r:id="rId110"/>
    <p:sldId id="309" r:id="rId111"/>
    <p:sldId id="310" r:id="rId112"/>
    <p:sldId id="311" r:id="rId113"/>
    <p:sldId id="312" r:id="rId114"/>
    <p:sldId id="313" r:id="rId115"/>
    <p:sldId id="314" r:id="rId116"/>
    <p:sldId id="315" r:id="rId117"/>
    <p:sldId id="316" r:id="rId118"/>
    <p:sldId id="317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404" r:id="rId131"/>
    <p:sldId id="405" r:id="rId132"/>
    <p:sldId id="406" r:id="rId133"/>
    <p:sldId id="407" r:id="rId134"/>
    <p:sldId id="408" r:id="rId135"/>
    <p:sldId id="409" r:id="rId136"/>
    <p:sldId id="410" r:id="rId137"/>
    <p:sldId id="411" r:id="rId138"/>
    <p:sldId id="412" r:id="rId139"/>
    <p:sldId id="413" r:id="rId140"/>
    <p:sldId id="414" r:id="rId141"/>
    <p:sldId id="415" r:id="rId142"/>
    <p:sldId id="416" r:id="rId143"/>
    <p:sldId id="417" r:id="rId144"/>
    <p:sldId id="418" r:id="rId145"/>
    <p:sldId id="419" r:id="rId1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iral, Janet, ST-LL" initials="DJ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ECE"/>
    <a:srgbClr val="020C11"/>
    <a:srgbClr val="DADADA"/>
    <a:srgbClr val="FAB45C"/>
    <a:srgbClr val="A1DAF8"/>
    <a:srgbClr val="8AD5FA"/>
    <a:srgbClr val="FFF152"/>
    <a:srgbClr val="FFFA55"/>
    <a:srgbClr val="FFFF99"/>
    <a:srgbClr val="B0D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89246" autoAdjust="0"/>
  </p:normalViewPr>
  <p:slideViewPr>
    <p:cSldViewPr snapToGrid="0">
      <p:cViewPr varScale="1">
        <p:scale>
          <a:sx n="114" d="100"/>
          <a:sy n="114" d="100"/>
        </p:scale>
        <p:origin x="45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theme" Target="theme/theme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tableStyles" Target="tableStyle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84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1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23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39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1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0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67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4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79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69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0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095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23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0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6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1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82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7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09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1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23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/>
              <a:t>22.11.2022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9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ECE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/>
          <a:stretch/>
        </p:blipFill>
        <p:spPr>
          <a:xfrm>
            <a:off x="2864709" y="84437"/>
            <a:ext cx="6858000" cy="600126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002" y="6227545"/>
            <a:ext cx="1198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Kompetenzkarten: Mittel- und Südosteuropa  (November 2022)</a:t>
            </a:r>
            <a:endParaRPr lang="de-DE" sz="1400" dirty="0"/>
          </a:p>
        </p:txBody>
      </p:sp>
      <p:pic>
        <p:nvPicPr>
          <p:cNvPr id="4" name="Bild 6" descr="BS_Logo_49mm_sRGB_300dp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3" y="6233273"/>
            <a:ext cx="4750371" cy="5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0227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792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931E44-C853-6FD9-F8D1-1373ED6D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09" y="0"/>
            <a:ext cx="96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853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9928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697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7900" b="1" dirty="0">
                <a:latin typeface="+mn-lt"/>
                <a:cs typeface="Arial" panose="020B0604020202020204" pitchFamily="34" charset="0"/>
              </a:rPr>
              <a:t>Interessen</a:t>
            </a:r>
          </a:p>
        </p:txBody>
      </p:sp>
    </p:spTree>
    <p:extLst>
      <p:ext uri="{BB962C8B-B14F-4D97-AF65-F5344CB8AC3E}">
        <p14:creationId xmlns:p14="http://schemas.microsoft.com/office/powerpoint/2010/main" val="10240656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5BDC847-55DF-9DC5-1466-77EB5483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61" y="0"/>
            <a:ext cx="968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804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127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C4E3AA-801D-9418-BCE6-E7F9F941E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61" y="0"/>
            <a:ext cx="968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283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795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C26F1A-E88A-A8F2-7598-D9FB10EFB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88" y="0"/>
            <a:ext cx="969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946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384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0BB66C-34D7-8F18-999F-DE4CD7F8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26" y="0"/>
            <a:ext cx="97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349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B7AD54F-BDE8-83F6-66DE-72CB9F9F9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61" y="0"/>
            <a:ext cx="968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91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4700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9CF407-A4B9-0FB5-5F91-62DC9396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09" y="0"/>
            <a:ext cx="96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6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5219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A069C6-1B95-5B5F-EA42-26A10C04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68" y="0"/>
            <a:ext cx="972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28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732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CBB5FCC-31B5-76A2-F4BE-1A8C60E36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26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5628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4D914C6-D870-A758-D65A-01B63D63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478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53" y="0"/>
            <a:ext cx="9593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69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44623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F744875-9D43-8C41-D5AB-5E89E0E95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332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6589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862FEF-1985-3480-516A-D5C016B44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402" y="0"/>
            <a:ext cx="969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871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86" y="0"/>
            <a:ext cx="95734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3747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D56F019-C2CE-A729-973D-139CBD18F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43" y="0"/>
            <a:ext cx="9708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22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70723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7900" b="1" dirty="0">
                <a:latin typeface="+mn-lt"/>
                <a:cs typeface="Arial" panose="020B0604020202020204" pitchFamily="34" charset="0"/>
              </a:rPr>
              <a:t>Weiterführende Materialien</a:t>
            </a:r>
          </a:p>
        </p:txBody>
      </p:sp>
    </p:spTree>
    <p:extLst>
      <p:ext uri="{BB962C8B-B14F-4D97-AF65-F5344CB8AC3E}">
        <p14:creationId xmlns:p14="http://schemas.microsoft.com/office/powerpoint/2010/main" val="9305858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11" y="0"/>
            <a:ext cx="9607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333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9" y="0"/>
            <a:ext cx="9581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530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139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3A08C0-22C0-954C-985D-1CDFFE1A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05" y="0"/>
            <a:ext cx="967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1380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261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79" y="0"/>
            <a:ext cx="95442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3511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64" y="0"/>
            <a:ext cx="95626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9658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7466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3641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73" y="0"/>
            <a:ext cx="95996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6404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1989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73" y="0"/>
            <a:ext cx="95996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90050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1402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0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46826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9278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17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4C7467-DA20-326F-3399-B88F0374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5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45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A56E02-BF04-AF77-3CD3-7FD608002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68" y="0"/>
            <a:ext cx="972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1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303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5517EC-C643-0249-976C-35CAC8053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65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3070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8800" b="1" dirty="0">
                <a:latin typeface="+mn-lt"/>
                <a:cs typeface="Arial" panose="020B0604020202020204" pitchFamily="34" charset="0"/>
              </a:rPr>
              <a:t>Soziale Kompetenz</a:t>
            </a:r>
          </a:p>
        </p:txBody>
      </p:sp>
    </p:spTree>
    <p:extLst>
      <p:ext uri="{BB962C8B-B14F-4D97-AF65-F5344CB8AC3E}">
        <p14:creationId xmlns:p14="http://schemas.microsoft.com/office/powerpoint/2010/main" val="453441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1" y="-2"/>
            <a:ext cx="9588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393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05F627-EAB1-3918-4798-40D9B66B5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09" y="0"/>
            <a:ext cx="96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9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803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de-DE" sz="8800" b="1" dirty="0">
                <a:latin typeface="+mn-lt"/>
                <a:cs typeface="Arial" panose="020B0604020202020204" pitchFamily="34" charset="0"/>
              </a:rPr>
              <a:t>Personale Kompetenz</a:t>
            </a:r>
          </a:p>
        </p:txBody>
      </p:sp>
    </p:spTree>
    <p:extLst>
      <p:ext uri="{BB962C8B-B14F-4D97-AF65-F5344CB8AC3E}">
        <p14:creationId xmlns:p14="http://schemas.microsoft.com/office/powerpoint/2010/main" val="2663218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B332C8-840B-635E-2403-88D8A3C35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14" y="0"/>
            <a:ext cx="9699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1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47" y="0"/>
            <a:ext cx="95807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672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3E9A547-E33E-0B83-A09E-AD8795018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03" y="0"/>
            <a:ext cx="969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34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43" y="0"/>
            <a:ext cx="95851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174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73B22F4-6AE1-287F-691D-A2723EA8B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37" y="0"/>
            <a:ext cx="9680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30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66" y="0"/>
            <a:ext cx="95982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855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96F00EB-63EF-91F2-1FD6-2505FEA4D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67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8FC23C-3480-D6B9-35B2-8FAB58ED8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61" y="0"/>
            <a:ext cx="968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0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09" y="0"/>
            <a:ext cx="9609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72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A43DF2-A9E8-CAD1-668B-853388F55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88" y="0"/>
            <a:ext cx="969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23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9" y="0"/>
            <a:ext cx="96129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583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AF6448-3EB6-E8E1-CC76-0D0590C5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03" y="0"/>
            <a:ext cx="969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8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43" y="0"/>
            <a:ext cx="95851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206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48D5C3-E40D-B5CA-7789-738FBA186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61" y="0"/>
            <a:ext cx="968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34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98" y="0"/>
            <a:ext cx="95676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80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9AD4AAF-B32E-2B1E-AC1F-CAEA7500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74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09" y="0"/>
            <a:ext cx="9609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14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89" y="0"/>
            <a:ext cx="9603222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079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054BF2-8200-9857-C5D5-9847B067C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88" y="0"/>
            <a:ext cx="969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7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43" y="0"/>
            <a:ext cx="95851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83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DCA120-84C2-8E4F-2ACE-DD7E0136B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47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0"/>
            <a:ext cx="9588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975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E7D63A-F93F-9DE4-4078-0DCF47539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92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279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AA5444-7025-B993-E8ED-D8AF0256C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88" y="0"/>
            <a:ext cx="969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35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61" y="0"/>
            <a:ext cx="96104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489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D0A1688-140F-9C6F-A00B-9146D99E4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03" y="0"/>
            <a:ext cx="969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4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482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C6E37CD-0E6A-C6C8-A400-262EAB79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78" y="0"/>
            <a:ext cx="9674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5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D08EF0-4DB7-82EE-9A3E-B8C3707B7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05" y="0"/>
            <a:ext cx="967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4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8137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4E378F3-296A-F6D9-E4C4-7C464B941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52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33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31A2C1-9A20-E658-CC6E-2EC24C51C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94" y="0"/>
            <a:ext cx="9658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91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17" y="0"/>
            <a:ext cx="95549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956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0D5115-3DF7-CF7A-6951-AF22B9C4F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88" y="0"/>
            <a:ext cx="969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139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0368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B9DE9A-A064-E7A8-AE01-687207716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7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77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25" y="-9000"/>
            <a:ext cx="962795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2718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C8DFF6-AA20-7A0D-96CC-C6654E4EF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37" y="0"/>
            <a:ext cx="9680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3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8261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4697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8800" b="1" dirty="0">
                <a:latin typeface="+mn-lt"/>
                <a:cs typeface="Arial" panose="020B0604020202020204" pitchFamily="34" charset="0"/>
              </a:rPr>
              <a:t>Fach- und Methodenkompetenz</a:t>
            </a:r>
          </a:p>
        </p:txBody>
      </p:sp>
    </p:spTree>
    <p:extLst>
      <p:ext uri="{BB962C8B-B14F-4D97-AF65-F5344CB8AC3E}">
        <p14:creationId xmlns:p14="http://schemas.microsoft.com/office/powerpoint/2010/main" val="2915545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DE4DB0-9DFB-4C41-713F-30876390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94" y="0"/>
            <a:ext cx="9658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470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5784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1CECF3-04A2-997C-5B9F-F449E4799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88" y="0"/>
            <a:ext cx="969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434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4" y="0"/>
            <a:ext cx="9567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2155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5EC01B-600B-B375-A129-37381ABB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26" y="0"/>
            <a:ext cx="97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634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57" y="0"/>
            <a:ext cx="96042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195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7B82E2-A83A-5678-D6B9-FF839FF54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6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854AB7-2FBD-24A1-D71E-4C4EDF45B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71" y="0"/>
            <a:ext cx="9736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40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37" y="0"/>
            <a:ext cx="95827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5234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4AB649C-D1D5-B16E-7747-25EC1A4D3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09" y="0"/>
            <a:ext cx="96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362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0938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F83F904-5A37-38D4-2541-3756170EC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208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3888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C662883-FF16-C616-DC69-D5A69B18C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26" y="0"/>
            <a:ext cx="97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451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013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C4DCAC-C245-BDF3-4156-A709EFAB1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09" y="0"/>
            <a:ext cx="96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499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0143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280F49-0A24-CF5E-A29A-83B56C91A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09" y="0"/>
            <a:ext cx="96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1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90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5538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72" y="0"/>
            <a:ext cx="9588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3675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7A2455-B581-10E9-09CB-9EBC1AFE4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470" y="0"/>
            <a:ext cx="9689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395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856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510EE82-FD44-BFB9-5CAB-2BD7D1335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88" y="0"/>
            <a:ext cx="969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0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5518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D840256-7C42-B1E9-CC67-E097EE74C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94" y="0"/>
            <a:ext cx="9658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956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0261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301B7F-8EFE-07E6-BE72-ECEF6237D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667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3855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885E3D0-A7A2-D1FD-C2AF-7FFC4D127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0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301004B-D3AE-0126-55BC-4F42B4A40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402" y="0"/>
            <a:ext cx="9765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38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0"/>
            <a:ext cx="955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03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AFD5F4-4101-1C9F-117B-DDE304432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26" y="0"/>
            <a:ext cx="97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37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9696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1CA2C-250E-3EC0-D872-C8AF2FFCF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2" y="0"/>
            <a:ext cx="966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396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056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C0AAAC-BCFC-E497-5644-58E23EE6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09" y="0"/>
            <a:ext cx="96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25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85" y="0"/>
            <a:ext cx="95750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5802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FFDA23A-28AC-038E-3C71-E56428A2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470" y="0"/>
            <a:ext cx="9689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01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60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3273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E0971E-225E-C54F-F723-6830F0187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37" y="0"/>
            <a:ext cx="9680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1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c1e04a-cbf5-4710-b9e8-bb935d154229" xsi:nil="true"/>
    <lcf76f155ced4ddcb4097134ff3c332f xmlns="ae6efb3c-5fc3-4d30-8c6b-b6f34013d0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B6FA50A544364FAC28C54C7BCF1EEC" ma:contentTypeVersion="16" ma:contentTypeDescription="Ein neues Dokument erstellen." ma:contentTypeScope="" ma:versionID="f2d04fb5a325b0d5447848d811a325c4">
  <xsd:schema xmlns:xsd="http://www.w3.org/2001/XMLSchema" xmlns:xs="http://www.w3.org/2001/XMLSchema" xmlns:p="http://schemas.microsoft.com/office/2006/metadata/properties" xmlns:ns2="62c1e04a-cbf5-4710-b9e8-bb935d154229" xmlns:ns3="ae6efb3c-5fc3-4d30-8c6b-b6f34013d0b9" targetNamespace="http://schemas.microsoft.com/office/2006/metadata/properties" ma:root="true" ma:fieldsID="7f0349103791b56d3513d6727f48ff39" ns2:_="" ns3:_="">
    <xsd:import namespace="62c1e04a-cbf5-4710-b9e8-bb935d154229"/>
    <xsd:import namespace="ae6efb3c-5fc3-4d30-8c6b-b6f34013d0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1e04a-cbf5-4710-b9e8-bb935d15422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c0098d6-bc7a-4644-a9aa-51f31c15b856}" ma:internalName="TaxCatchAll" ma:showField="CatchAllData" ma:web="62c1e04a-cbf5-4710-b9e8-bb935d1542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6efb3c-5fc3-4d30-8c6b-b6f34013d0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7c5c163e-9316-40f2-8884-c71d2729bb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C3BDBA-5603-4B12-9BDE-06ED634C15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55561A-7329-47AF-8F03-96A1148CC9D1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ae6efb3c-5fc3-4d30-8c6b-b6f34013d0b9"/>
    <ds:schemaRef ds:uri="http://purl.org/dc/dcmitype/"/>
    <ds:schemaRef ds:uri="http://schemas.microsoft.com/office/infopath/2007/PartnerControls"/>
    <ds:schemaRef ds:uri="62c1e04a-cbf5-4710-b9e8-bb935d15422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A15D92-9BEE-4E7F-B1D3-CA3C5F538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1e04a-cbf5-4710-b9e8-bb935d154229"/>
    <ds:schemaRef ds:uri="ae6efb3c-5fc3-4d30-8c6b-b6f34013d0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Breitbild</PresentationFormat>
  <Paragraphs>6</Paragraphs>
  <Slides>141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141</vt:i4>
      </vt:variant>
    </vt:vector>
  </HeadingPairs>
  <TitlesOfParts>
    <vt:vector size="146" baseType="lpstr">
      <vt:lpstr>Arial</vt:lpstr>
      <vt:lpstr>Calibri</vt:lpstr>
      <vt:lpstr>Calibri Light</vt:lpstr>
      <vt:lpstr>Office Theme</vt:lpstr>
      <vt:lpstr>1_Office Theme</vt:lpstr>
      <vt:lpstr>PowerPoint-Präsentation</vt:lpstr>
      <vt:lpstr>Soziale Kompetenz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Personale Kompetenz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Fach- und Methodenkompetenz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Interessen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Weiterführende Materialien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Bertelsmann Stiftung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Arslan, Tugay, ST-LL</dc:creator>
  <cp:lastModifiedBy>Ködding, Kerstin, ST-W</cp:lastModifiedBy>
  <cp:revision>189</cp:revision>
  <dcterms:created xsi:type="dcterms:W3CDTF">2016-09-07T14:18:38Z</dcterms:created>
  <dcterms:modified xsi:type="dcterms:W3CDTF">2022-11-22T07:07:31Z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0x010100C5B6FA50A544364FAC28C54C7BCF1EEC</vt:lpwstr>
  </property>
</Properties>
</file>