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14"/>
  </p:notesMasterIdLst>
  <p:sldIdLst>
    <p:sldId id="256" r:id="rId5"/>
    <p:sldId id="308" r:id="rId6"/>
    <p:sldId id="315" r:id="rId7"/>
    <p:sldId id="310" r:id="rId8"/>
    <p:sldId id="311" r:id="rId9"/>
    <p:sldId id="312" r:id="rId10"/>
    <p:sldId id="313" r:id="rId11"/>
    <p:sldId id="314" r:id="rId12"/>
    <p:sldId id="316" r:id="rId13"/>
  </p:sldIdLst>
  <p:sldSz cx="9144000" cy="5143500" type="screen16x9"/>
  <p:notesSz cx="6858000" cy="9144000"/>
  <p:defaultTextStyle>
    <a:defPPr>
      <a:defRPr lang="de-DE"/>
    </a:defPPr>
    <a:lvl1pPr algn="l" defTabSz="685800"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1pPr>
    <a:lvl2pPr marL="342900" indent="114300" algn="l" defTabSz="685800"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2pPr>
    <a:lvl3pPr marL="685800" indent="228600" algn="l" defTabSz="685800"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3pPr>
    <a:lvl4pPr marL="1028700" indent="342900" algn="l" defTabSz="685800"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4pPr>
    <a:lvl5pPr marL="1371600" indent="457200" algn="l" defTabSz="685800"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5pPr>
    <a:lvl6pPr marL="2286000" algn="l" defTabSz="914400" rtl="0" eaLnBrk="1" latinLnBrk="0" hangingPunct="1">
      <a:defRPr sz="1300" kern="1200">
        <a:solidFill>
          <a:schemeClr val="tx1"/>
        </a:solidFill>
        <a:latin typeface="Arial" panose="020B0604020202020204" pitchFamily="34" charset="0"/>
        <a:ea typeface="+mn-ea"/>
        <a:cs typeface="+mn-cs"/>
      </a:defRPr>
    </a:lvl6pPr>
    <a:lvl7pPr marL="2743200" algn="l" defTabSz="914400" rtl="0" eaLnBrk="1" latinLnBrk="0" hangingPunct="1">
      <a:defRPr sz="1300" kern="1200">
        <a:solidFill>
          <a:schemeClr val="tx1"/>
        </a:solidFill>
        <a:latin typeface="Arial" panose="020B0604020202020204" pitchFamily="34" charset="0"/>
        <a:ea typeface="+mn-ea"/>
        <a:cs typeface="+mn-cs"/>
      </a:defRPr>
    </a:lvl7pPr>
    <a:lvl8pPr marL="3200400" algn="l" defTabSz="914400" rtl="0" eaLnBrk="1" latinLnBrk="0" hangingPunct="1">
      <a:defRPr sz="1300" kern="1200">
        <a:solidFill>
          <a:schemeClr val="tx1"/>
        </a:solidFill>
        <a:latin typeface="Arial" panose="020B0604020202020204" pitchFamily="34" charset="0"/>
        <a:ea typeface="+mn-ea"/>
        <a:cs typeface="+mn-cs"/>
      </a:defRPr>
    </a:lvl8pPr>
    <a:lvl9pPr marL="3657600" algn="l" defTabSz="914400" rtl="0" eaLnBrk="1" latinLnBrk="0" hangingPunct="1">
      <a:defRPr sz="13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guide id="3" pos="291">
          <p15:clr>
            <a:srgbClr val="A4A3A4"/>
          </p15:clr>
        </p15:guide>
        <p15:guide id="4" pos="2898">
          <p15:clr>
            <a:srgbClr val="A4A3A4"/>
          </p15:clr>
        </p15:guide>
        <p15:guide id="5" orient="horz">
          <p15:clr>
            <a:srgbClr val="A4A3A4"/>
          </p15:clr>
        </p15:guide>
        <p15:guide id="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8ED"/>
    <a:srgbClr val="CBCDD8"/>
    <a:srgbClr val="7DB0CA"/>
    <a:srgbClr val="676965"/>
    <a:srgbClr val="DDD8B4"/>
    <a:srgbClr val="A5A6A5"/>
    <a:srgbClr val="D9ECF7"/>
    <a:srgbClr val="72122E"/>
    <a:srgbClr val="C5BD76"/>
    <a:srgbClr val="0030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EA2651-6F2A-CC64-5555-2B52E0F13AD5}" v="90" dt="2023-06-21T17:52:58.688"/>
    <p1510:client id="{0D156B7E-87F7-42D8-B73E-4E2C83E12D52}" v="259" dt="2023-06-21T16:00:00.761"/>
    <p1510:client id="{11EC273D-E4DD-46E7-84DB-E17869EF547A}" v="1" dt="2023-06-21T17:11:09.320"/>
    <p1510:client id="{41247B9D-F7A9-4CFB-29B1-B1045C2E9A53}" v="215" dt="2023-03-15T15:22:11.495"/>
    <p1510:client id="{6383BD60-E0A5-CBE4-313B-E2E55AF0A533}" v="2" dt="2023-03-21T09:49:22.834"/>
    <p1510:client id="{6F1E4F63-9FC0-0B46-878F-2625BB6DDE7F}" v="488" dt="2023-06-22T09:35:47.755"/>
    <p1510:client id="{80E3F2A7-CDFA-44E9-8FA1-BE7261BD7875}" v="25" dt="2023-03-20T15:27:30.419"/>
    <p1510:client id="{82311029-96E1-2E41-BF75-1F97784DB6C1}" v="6" dt="2023-06-26T12:26:20.337"/>
    <p1510:client id="{A9FEF5C2-53D7-43CC-A972-CFDD2C522A79}" v="2" dt="2023-06-21T19:12:02.120"/>
    <p1510:client id="{F2B6C746-FD6A-FF2E-CFB8-158213595D67}" v="1314" dt="2023-06-21T14:01:36.616"/>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620"/>
        <p:guide pos="2880"/>
        <p:guide pos="291"/>
        <p:guide pos="2898"/>
        <p:guide orient="horz"/>
        <p:guide/>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6C198659-F068-415D-B090-F972E45E1071}" type="datetimeFigureOut">
              <a:rPr lang="de-DE"/>
              <a:pPr>
                <a:defRPr/>
              </a:pPr>
              <a:t>27.06.2023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defRPr>
            </a:lvl1pPr>
          </a:lstStyle>
          <a:p>
            <a:pPr>
              <a:defRPr/>
            </a:pPr>
            <a:fld id="{39E8EA27-D4B9-44AF-B1BE-FDB978B3FC67}" type="slidenum">
              <a:rPr lang="de-DE"/>
              <a:pPr>
                <a:defRPr/>
              </a:pPr>
              <a:t>‹Nr.›</a:t>
            </a:fld>
            <a:endParaRPr lang="de-DE"/>
          </a:p>
        </p:txBody>
      </p:sp>
    </p:spTree>
    <p:extLst>
      <p:ext uri="{BB962C8B-B14F-4D97-AF65-F5344CB8AC3E}">
        <p14:creationId xmlns:p14="http://schemas.microsoft.com/office/powerpoint/2010/main" val="3649787536"/>
      </p:ext>
    </p:extLst>
  </p:cSld>
  <p:clrMap bg1="lt1" tx1="dk1" bg2="lt2" tx2="dk2" accent1="accent1" accent2="accent2" accent3="accent3" accent4="accent4" accent5="accent5" accent6="accent6" hlink="hlink" folHlink="folHlink"/>
  <p:notesStyle>
    <a:lvl1pPr algn="l" defTabSz="685800" rtl="0" fontAlgn="base">
      <a:spcBef>
        <a:spcPct val="30000"/>
      </a:spcBef>
      <a:spcAft>
        <a:spcPct val="0"/>
      </a:spcAft>
      <a:defRPr sz="900" kern="1200">
        <a:solidFill>
          <a:schemeClr val="tx1"/>
        </a:solidFill>
        <a:latin typeface="+mn-lt"/>
        <a:ea typeface="+mn-ea"/>
        <a:cs typeface="+mn-cs"/>
      </a:defRPr>
    </a:lvl1pPr>
    <a:lvl2pPr marL="342900" algn="l" defTabSz="685800" rtl="0" fontAlgn="base">
      <a:spcBef>
        <a:spcPct val="30000"/>
      </a:spcBef>
      <a:spcAft>
        <a:spcPct val="0"/>
      </a:spcAft>
      <a:defRPr sz="900" kern="1200">
        <a:solidFill>
          <a:schemeClr val="tx1"/>
        </a:solidFill>
        <a:latin typeface="+mn-lt"/>
        <a:ea typeface="+mn-ea"/>
        <a:cs typeface="+mn-cs"/>
      </a:defRPr>
    </a:lvl2pPr>
    <a:lvl3pPr marL="685800" algn="l" defTabSz="685800" rtl="0" fontAlgn="base">
      <a:spcBef>
        <a:spcPct val="30000"/>
      </a:spcBef>
      <a:spcAft>
        <a:spcPct val="0"/>
      </a:spcAft>
      <a:defRPr sz="900" kern="1200">
        <a:solidFill>
          <a:schemeClr val="tx1"/>
        </a:solidFill>
        <a:latin typeface="+mn-lt"/>
        <a:ea typeface="+mn-ea"/>
        <a:cs typeface="+mn-cs"/>
      </a:defRPr>
    </a:lvl3pPr>
    <a:lvl4pPr marL="1028700" algn="l" defTabSz="685800" rtl="0" fontAlgn="base">
      <a:spcBef>
        <a:spcPct val="30000"/>
      </a:spcBef>
      <a:spcAft>
        <a:spcPct val="0"/>
      </a:spcAft>
      <a:defRPr sz="900" kern="1200">
        <a:solidFill>
          <a:schemeClr val="tx1"/>
        </a:solidFill>
        <a:latin typeface="+mn-lt"/>
        <a:ea typeface="+mn-ea"/>
        <a:cs typeface="+mn-cs"/>
      </a:defRPr>
    </a:lvl4pPr>
    <a:lvl5pPr marL="1371600" algn="l" defTabSz="685800" rtl="0" fontAlgn="base">
      <a:spcBef>
        <a:spcPct val="30000"/>
      </a:spcBef>
      <a:spcAft>
        <a:spcPct val="0"/>
      </a:spcAft>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youtube.com/watch?v=CTTRP5Q0TDQ"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bertelsmannstiftung.limesurvey.net/519987?newtest=Y&amp;lang=de"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123" name="Notizenplatzhalt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de-DE" altLang="de-DE"/>
          </a:p>
        </p:txBody>
      </p:sp>
      <p:sp>
        <p:nvSpPr>
          <p:cNvPr id="5124" name="Foliennummernplatzhalt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300">
                <a:solidFill>
                  <a:schemeClr val="tx1"/>
                </a:solidFill>
                <a:latin typeface="Arial" panose="020B0604020202020204" pitchFamily="34" charset="0"/>
              </a:defRPr>
            </a:lvl1pPr>
            <a:lvl2pPr marL="742950" indent="-285750">
              <a:defRPr sz="1300">
                <a:solidFill>
                  <a:schemeClr val="tx1"/>
                </a:solidFill>
                <a:latin typeface="Arial" panose="020B0604020202020204" pitchFamily="34" charset="0"/>
              </a:defRPr>
            </a:lvl2pPr>
            <a:lvl3pPr marL="1143000" indent="-228600">
              <a:defRPr sz="1300">
                <a:solidFill>
                  <a:schemeClr val="tx1"/>
                </a:solidFill>
                <a:latin typeface="Arial" panose="020B0604020202020204" pitchFamily="34" charset="0"/>
              </a:defRPr>
            </a:lvl3pPr>
            <a:lvl4pPr marL="1600200" indent="-228600">
              <a:defRPr sz="1300">
                <a:solidFill>
                  <a:schemeClr val="tx1"/>
                </a:solidFill>
                <a:latin typeface="Arial" panose="020B0604020202020204" pitchFamily="34" charset="0"/>
              </a:defRPr>
            </a:lvl4pPr>
            <a:lvl5pPr marL="2057400" indent="-228600">
              <a:defRPr sz="1300">
                <a:solidFill>
                  <a:schemeClr val="tx1"/>
                </a:solidFill>
                <a:latin typeface="Arial" panose="020B0604020202020204" pitchFamily="34" charset="0"/>
              </a:defRPr>
            </a:lvl5pPr>
            <a:lvl6pPr marL="2514600" indent="-228600" defTabSz="685800" fontAlgn="base">
              <a:spcBef>
                <a:spcPct val="0"/>
              </a:spcBef>
              <a:spcAft>
                <a:spcPct val="0"/>
              </a:spcAft>
              <a:defRPr sz="1300">
                <a:solidFill>
                  <a:schemeClr val="tx1"/>
                </a:solidFill>
                <a:latin typeface="Arial" panose="020B0604020202020204" pitchFamily="34" charset="0"/>
              </a:defRPr>
            </a:lvl6pPr>
            <a:lvl7pPr marL="2971800" indent="-228600" defTabSz="685800" fontAlgn="base">
              <a:spcBef>
                <a:spcPct val="0"/>
              </a:spcBef>
              <a:spcAft>
                <a:spcPct val="0"/>
              </a:spcAft>
              <a:defRPr sz="1300">
                <a:solidFill>
                  <a:schemeClr val="tx1"/>
                </a:solidFill>
                <a:latin typeface="Arial" panose="020B0604020202020204" pitchFamily="34" charset="0"/>
              </a:defRPr>
            </a:lvl7pPr>
            <a:lvl8pPr marL="3429000" indent="-228600" defTabSz="685800" fontAlgn="base">
              <a:spcBef>
                <a:spcPct val="0"/>
              </a:spcBef>
              <a:spcAft>
                <a:spcPct val="0"/>
              </a:spcAft>
              <a:defRPr sz="1300">
                <a:solidFill>
                  <a:schemeClr val="tx1"/>
                </a:solidFill>
                <a:latin typeface="Arial" panose="020B0604020202020204" pitchFamily="34" charset="0"/>
              </a:defRPr>
            </a:lvl8pPr>
            <a:lvl9pPr marL="3886200" indent="-228600" defTabSz="685800" fontAlgn="base">
              <a:spcBef>
                <a:spcPct val="0"/>
              </a:spcBef>
              <a:spcAft>
                <a:spcPct val="0"/>
              </a:spcAft>
              <a:defRPr sz="1300">
                <a:solidFill>
                  <a:schemeClr val="tx1"/>
                </a:solidFill>
                <a:latin typeface="Arial" panose="020B0604020202020204" pitchFamily="34" charset="0"/>
              </a:defRPr>
            </a:lvl9pPr>
          </a:lstStyle>
          <a:p>
            <a:pPr fontAlgn="base">
              <a:spcBef>
                <a:spcPct val="0"/>
              </a:spcBef>
              <a:spcAft>
                <a:spcPct val="0"/>
              </a:spcAft>
            </a:pPr>
            <a:fld id="{497802B6-F635-4635-8B66-A3D70AF15599}" type="slidenum">
              <a:rPr lang="de-DE" altLang="de-DE" sz="1200">
                <a:latin typeface="Calibri" panose="020F0502020204030204" pitchFamily="34" charset="0"/>
              </a:rPr>
              <a:pPr fontAlgn="base">
                <a:spcBef>
                  <a:spcPct val="0"/>
                </a:spcBef>
                <a:spcAft>
                  <a:spcPct val="0"/>
                </a:spcAft>
              </a:pPr>
              <a:t>1</a:t>
            </a:fld>
            <a:endParaRPr lang="de-DE" altLang="de-DE" sz="1200">
              <a:latin typeface="Calibri" panose="020F0502020204030204" pitchFamily="34" charset="0"/>
            </a:endParaRPr>
          </a:p>
        </p:txBody>
      </p:sp>
    </p:spTree>
    <p:extLst>
      <p:ext uri="{BB962C8B-B14F-4D97-AF65-F5344CB8AC3E}">
        <p14:creationId xmlns:p14="http://schemas.microsoft.com/office/powerpoint/2010/main" val="9984588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a:hlinkClick r:id="rId3"/>
              </a:rPr>
              <a:t>Die Macht der Offenheit: Open Data und Zivilgesellschaft – Kurz gefragt mit Carsten Große Starmann - YouTube</a:t>
            </a:r>
            <a:endParaRPr lang="de-DE"/>
          </a:p>
          <a:p>
            <a:r>
              <a:rPr lang="de-DE"/>
              <a:t>Frage 3: Was ist deine </a:t>
            </a:r>
            <a:r>
              <a:rPr lang="de-DE" b="1"/>
              <a:t>Vision</a:t>
            </a:r>
            <a:r>
              <a:rPr lang="de-DE"/>
              <a:t> für offene Daten in der Bertelsmann Stiftung? (Carsten)</a:t>
            </a:r>
            <a:endParaRPr lang="en-US"/>
          </a:p>
          <a:p>
            <a:r>
              <a:rPr lang="de-DE"/>
              <a:t>Frage 4: Wie ist der Stand der Datenöffnungsprozesse bei der </a:t>
            </a:r>
            <a:r>
              <a:rPr lang="de-DE" err="1"/>
              <a:t>BSt</a:t>
            </a:r>
            <a:r>
              <a:rPr lang="de-DE"/>
              <a:t>?</a:t>
            </a:r>
            <a:endParaRPr lang="en-US"/>
          </a:p>
        </p:txBody>
      </p:sp>
      <p:sp>
        <p:nvSpPr>
          <p:cNvPr id="4" name="Foliennummernplatzhalter 3"/>
          <p:cNvSpPr>
            <a:spLocks noGrp="1"/>
          </p:cNvSpPr>
          <p:nvPr>
            <p:ph type="sldNum" sz="quarter" idx="5"/>
          </p:nvPr>
        </p:nvSpPr>
        <p:spPr/>
        <p:txBody>
          <a:bodyPr/>
          <a:lstStyle/>
          <a:p>
            <a:pPr>
              <a:defRPr/>
            </a:pPr>
            <a:fld id="{39E8EA27-D4B9-44AF-B1BE-FDB978B3FC67}" type="slidenum">
              <a:rPr lang="de-DE"/>
              <a:pPr>
                <a:defRPr/>
              </a:pPr>
              <a:t>2</a:t>
            </a:fld>
            <a:endParaRPr lang="de-DE"/>
          </a:p>
        </p:txBody>
      </p:sp>
    </p:spTree>
    <p:extLst>
      <p:ext uri="{BB962C8B-B14F-4D97-AF65-F5344CB8AC3E}">
        <p14:creationId xmlns:p14="http://schemas.microsoft.com/office/powerpoint/2010/main" val="3838166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a:hlinkClick r:id="rId3"/>
              </a:rPr>
              <a:t>Open Data und Zivilgesellschaft (limesurvey.net)</a:t>
            </a:r>
            <a:endParaRPr lang="de-DE"/>
          </a:p>
        </p:txBody>
      </p:sp>
      <p:sp>
        <p:nvSpPr>
          <p:cNvPr id="4" name="Foliennummernplatzhalter 3"/>
          <p:cNvSpPr>
            <a:spLocks noGrp="1"/>
          </p:cNvSpPr>
          <p:nvPr>
            <p:ph type="sldNum" sz="quarter" idx="5"/>
          </p:nvPr>
        </p:nvSpPr>
        <p:spPr/>
        <p:txBody>
          <a:bodyPr/>
          <a:lstStyle/>
          <a:p>
            <a:pPr>
              <a:defRPr/>
            </a:pPr>
            <a:fld id="{39E8EA27-D4B9-44AF-B1BE-FDB978B3FC67}" type="slidenum">
              <a:rPr lang="de-DE"/>
              <a:pPr>
                <a:defRPr/>
              </a:pPr>
              <a:t>5</a:t>
            </a:fld>
            <a:endParaRPr lang="de-DE"/>
          </a:p>
        </p:txBody>
      </p:sp>
    </p:spTree>
    <p:extLst>
      <p:ext uri="{BB962C8B-B14F-4D97-AF65-F5344CB8AC3E}">
        <p14:creationId xmlns:p14="http://schemas.microsoft.com/office/powerpoint/2010/main" val="36560455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tags" Target="../tags/tag1.xml"/><Relationship Id="rId4" Type="http://schemas.openxmlformats.org/officeDocument/2006/relationships/image" Target="../media/image10.em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pic>
        <p:nvPicPr>
          <p:cNvPr id="5" name="Bild 4" descr="shutterstock_52412596_BST04längerHP60ppt-01.jpg"/>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459698" y="457200"/>
            <a:ext cx="8216900" cy="4381500"/>
          </a:xfrm>
          <a:prstGeom prst="rect">
            <a:avLst/>
          </a:prstGeom>
        </p:spPr>
      </p:pic>
      <p:sp>
        <p:nvSpPr>
          <p:cNvPr id="6" name="Rechteck 5"/>
          <p:cNvSpPr/>
          <p:nvPr userDrawn="1"/>
        </p:nvSpPr>
        <p:spPr>
          <a:xfrm>
            <a:off x="1333500" y="4208801"/>
            <a:ext cx="6475433" cy="668004"/>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t" anchorCtr="0"/>
          <a:lstStyle/>
          <a:p>
            <a:pPr algn="ctr"/>
            <a:endParaRPr lang="de-DE"/>
          </a:p>
        </p:txBody>
      </p:sp>
      <p:pic>
        <p:nvPicPr>
          <p:cNvPr id="7" name="Bild 6" descr="BS_Logo_49mm_sRGB_300dpi.png"/>
          <p:cNvPicPr>
            <a:picLocks noChangeAspect="1"/>
          </p:cNvPicPr>
          <p:nvPr userDrawn="1"/>
        </p:nvPicPr>
        <p:blipFill>
          <a:blip r:embed="rId3" cstate="screen">
            <a:extLst>
              <a:ext uri="{28A0092B-C50C-407E-A947-70E740481C1C}">
                <a14:useLocalDpi xmlns:a14="http://schemas.microsoft.com/office/drawing/2010/main" val="0"/>
              </a:ext>
            </a:extLst>
          </a:blip>
          <a:stretch>
            <a:fillRect/>
          </a:stretch>
        </p:blipFill>
        <p:spPr>
          <a:xfrm>
            <a:off x="3200259" y="4576556"/>
            <a:ext cx="2747820" cy="331632"/>
          </a:xfrm>
          <a:prstGeom prst="rect">
            <a:avLst/>
          </a:prstGeom>
        </p:spPr>
      </p:pic>
      <p:sp>
        <p:nvSpPr>
          <p:cNvPr id="8" name="Titel 5"/>
          <p:cNvSpPr>
            <a:spLocks noGrp="1"/>
          </p:cNvSpPr>
          <p:nvPr>
            <p:ph type="ctrTitle" hasCustomPrompt="1"/>
          </p:nvPr>
        </p:nvSpPr>
        <p:spPr>
          <a:xfrm>
            <a:off x="469900" y="1547407"/>
            <a:ext cx="8201026" cy="640714"/>
          </a:xfrm>
          <a:prstGeom prst="rect">
            <a:avLst/>
          </a:prstGeom>
        </p:spPr>
        <p:txBody>
          <a:bodyPr/>
          <a:lstStyle>
            <a:lvl1pPr algn="ctr">
              <a:defRPr sz="3200">
                <a:solidFill>
                  <a:schemeClr val="bg1"/>
                </a:solidFill>
              </a:defRPr>
            </a:lvl1pPr>
          </a:lstStyle>
          <a:p>
            <a:r>
              <a:rPr lang="de-DE" sz="3200"/>
              <a:t>Präsentation Mustervorlagen</a:t>
            </a:r>
          </a:p>
        </p:txBody>
      </p:sp>
      <p:sp>
        <p:nvSpPr>
          <p:cNvPr id="9" name="Subtitle 2"/>
          <p:cNvSpPr>
            <a:spLocks noGrp="1"/>
          </p:cNvSpPr>
          <p:nvPr>
            <p:ph type="subTitle" idx="1" hasCustomPrompt="1"/>
          </p:nvPr>
        </p:nvSpPr>
        <p:spPr>
          <a:xfrm>
            <a:off x="464150" y="2527772"/>
            <a:ext cx="8206776" cy="211772"/>
          </a:xfrm>
          <a:prstGeom prst="rect">
            <a:avLst/>
          </a:prstGeom>
        </p:spPr>
        <p:txBody>
          <a:bodyPr wrap="square" anchor="t" anchorCtr="0">
            <a:noAutofit/>
          </a:bodyPr>
          <a:lstStyle>
            <a:lvl1pPr marL="0" marR="0" indent="0" algn="ctr" defTabSz="685800" rtl="0" eaLnBrk="1" fontAlgn="auto" latinLnBrk="0" hangingPunct="1">
              <a:lnSpc>
                <a:spcPct val="100000"/>
              </a:lnSpc>
              <a:spcBef>
                <a:spcPts val="0"/>
              </a:spcBef>
              <a:spcAft>
                <a:spcPts val="600"/>
              </a:spcAft>
              <a:buClr>
                <a:srgbClr val="003082"/>
              </a:buClr>
              <a:buSzTx/>
              <a:buFont typeface="Wingdings" panose="05000000000000000000" pitchFamily="2" charset="2"/>
              <a:buNone/>
              <a:tabLst/>
              <a:defRPr sz="17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algn="ctr"/>
            <a:r>
              <a:rPr lang="de-DE"/>
              <a:t>2021</a:t>
            </a:r>
            <a:endParaRPr lang="en-US"/>
          </a:p>
        </p:txBody>
      </p:sp>
    </p:spTree>
    <p:extLst>
      <p:ext uri="{BB962C8B-B14F-4D97-AF65-F5344CB8AC3E}">
        <p14:creationId xmlns:p14="http://schemas.microsoft.com/office/powerpoint/2010/main" val="1432815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468292" y="576000"/>
            <a:ext cx="8208001" cy="648000"/>
          </a:xfrm>
        </p:spPr>
        <p:txBody>
          <a:bodyPr/>
          <a:lstStyle/>
          <a:p>
            <a:r>
              <a:rPr lang="de-DE"/>
              <a:t>Titelmasterformat durch Klicken bearbeiten</a:t>
            </a:r>
            <a:endParaRPr lang="en-US"/>
          </a:p>
        </p:txBody>
      </p:sp>
      <p:sp>
        <p:nvSpPr>
          <p:cNvPr id="3" name="Content Placeholder 2"/>
          <p:cNvSpPr>
            <a:spLocks noGrp="1"/>
          </p:cNvSpPr>
          <p:nvPr>
            <p:ph idx="1"/>
          </p:nvPr>
        </p:nvSpPr>
        <p:spPr>
          <a:xfrm>
            <a:off x="468292" y="1369219"/>
            <a:ext cx="8208001" cy="3447816"/>
          </a:xfrm>
        </p:spPr>
        <p:txBody>
          <a:bodyPr/>
          <a:lstStyle/>
          <a:p>
            <a:pPr lvl="0"/>
            <a:r>
              <a:rPr lang="de-DE"/>
              <a:t>Textmasterformat bearbeiten</a:t>
            </a:r>
          </a:p>
          <a:p>
            <a:pPr lvl="1"/>
            <a:r>
              <a:rPr lang="de-DE"/>
              <a:t>Zweite Ebene</a:t>
            </a:r>
          </a:p>
          <a:p>
            <a:pPr lvl="2"/>
            <a:r>
              <a:rPr lang="de-DE"/>
              <a:t>Dritte Ebene</a:t>
            </a:r>
          </a:p>
          <a:p>
            <a:pPr lvl="3"/>
            <a:r>
              <a:rPr lang="de-DE"/>
              <a:t>Vierte Ebene</a:t>
            </a:r>
          </a:p>
        </p:txBody>
      </p:sp>
      <p:sp>
        <p:nvSpPr>
          <p:cNvPr id="19" name="Datumsplatzhalter 18"/>
          <p:cNvSpPr>
            <a:spLocks noGrp="1"/>
          </p:cNvSpPr>
          <p:nvPr>
            <p:ph type="dt" sz="half" idx="10"/>
          </p:nvPr>
        </p:nvSpPr>
        <p:spPr/>
        <p:txBody>
          <a:bodyPr/>
          <a:lstStyle/>
          <a:p>
            <a:pPr algn="r"/>
            <a:fld id="{664A8486-AC15-4912-8F6C-3FFB0BA6B8D3}" type="datetime1">
              <a:rPr lang="de-DE" smtClean="0"/>
              <a:t>27.06.2023</a:t>
            </a:fld>
            <a:r>
              <a:rPr lang="de-DE"/>
              <a:t>  |</a:t>
            </a:r>
          </a:p>
        </p:txBody>
      </p:sp>
      <p:sp>
        <p:nvSpPr>
          <p:cNvPr id="20" name="Fußzeilenplatzhalter 19"/>
          <p:cNvSpPr>
            <a:spLocks noGrp="1"/>
          </p:cNvSpPr>
          <p:nvPr>
            <p:ph type="ftr" sz="quarter" idx="11"/>
          </p:nvPr>
        </p:nvSpPr>
        <p:spPr/>
        <p:txBody>
          <a:bodyPr/>
          <a:lstStyle/>
          <a:p>
            <a:r>
              <a:rPr lang="de-DE"/>
              <a:t>Titel der Präsentation</a:t>
            </a:r>
          </a:p>
        </p:txBody>
      </p:sp>
      <p:sp>
        <p:nvSpPr>
          <p:cNvPr id="21" name="Foliennummernplatzhalter 20"/>
          <p:cNvSpPr>
            <a:spLocks noGrp="1"/>
          </p:cNvSpPr>
          <p:nvPr>
            <p:ph type="sldNum" sz="quarter" idx="12"/>
          </p:nvPr>
        </p:nvSpPr>
        <p:spPr/>
        <p:txBody>
          <a:bodyPr/>
          <a:lstStyle/>
          <a:p>
            <a:fld id="{F9729765-C5F1-42F3-9922-E8747C5CD8F5}" type="slidenum">
              <a:rPr lang="de-DE" smtClean="0"/>
              <a:pPr/>
              <a:t>‹Nr.›</a:t>
            </a:fld>
            <a:endParaRPr lang="de-DE"/>
          </a:p>
        </p:txBody>
      </p:sp>
    </p:spTree>
    <p:extLst>
      <p:ext uri="{BB962C8B-B14F-4D97-AF65-F5344CB8AC3E}">
        <p14:creationId xmlns:p14="http://schemas.microsoft.com/office/powerpoint/2010/main" val="3290509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und 2 Inhalte">
    <p:spTree>
      <p:nvGrpSpPr>
        <p:cNvPr id="1" name=""/>
        <p:cNvGrpSpPr/>
        <p:nvPr/>
      </p:nvGrpSpPr>
      <p:grpSpPr>
        <a:xfrm>
          <a:off x="0" y="0"/>
          <a:ext cx="0" cy="0"/>
          <a:chOff x="0" y="0"/>
          <a:chExt cx="0" cy="0"/>
        </a:xfrm>
      </p:grpSpPr>
      <p:sp>
        <p:nvSpPr>
          <p:cNvPr id="2" name="Title 1"/>
          <p:cNvSpPr>
            <a:spLocks noGrp="1"/>
          </p:cNvSpPr>
          <p:nvPr>
            <p:ph type="title"/>
          </p:nvPr>
        </p:nvSpPr>
        <p:spPr>
          <a:xfrm>
            <a:off x="468292" y="576000"/>
            <a:ext cx="8208001" cy="648000"/>
          </a:xfrm>
        </p:spPr>
        <p:txBody>
          <a:bodyPr/>
          <a:lstStyle/>
          <a:p>
            <a:r>
              <a:rPr lang="de-DE"/>
              <a:t>Titelmasterformat durch Klicken bearbeiten</a:t>
            </a:r>
            <a:endParaRPr lang="en-US"/>
          </a:p>
        </p:txBody>
      </p:sp>
      <p:sp>
        <p:nvSpPr>
          <p:cNvPr id="3" name="Content Placeholder 2"/>
          <p:cNvSpPr>
            <a:spLocks noGrp="1"/>
          </p:cNvSpPr>
          <p:nvPr>
            <p:ph idx="1"/>
          </p:nvPr>
        </p:nvSpPr>
        <p:spPr>
          <a:xfrm>
            <a:off x="468292" y="1369218"/>
            <a:ext cx="3939402" cy="3450805"/>
          </a:xfrm>
        </p:spPr>
        <p:txBody>
          <a:bodyPr/>
          <a:lstStyle/>
          <a:p>
            <a:pPr lvl="0"/>
            <a:r>
              <a:rPr lang="de-DE"/>
              <a:t>Textmasterformat bearbeiten</a:t>
            </a:r>
          </a:p>
          <a:p>
            <a:pPr lvl="1"/>
            <a:r>
              <a:rPr lang="de-DE"/>
              <a:t>Zweite Ebene</a:t>
            </a:r>
          </a:p>
          <a:p>
            <a:pPr lvl="2"/>
            <a:r>
              <a:rPr lang="de-DE"/>
              <a:t>Dritte Ebene</a:t>
            </a:r>
          </a:p>
          <a:p>
            <a:pPr lvl="3"/>
            <a:r>
              <a:rPr lang="de-DE"/>
              <a:t>Vierte Ebene</a:t>
            </a:r>
          </a:p>
        </p:txBody>
      </p:sp>
      <p:sp>
        <p:nvSpPr>
          <p:cNvPr id="4" name="Content Placeholder 2"/>
          <p:cNvSpPr>
            <a:spLocks noGrp="1"/>
          </p:cNvSpPr>
          <p:nvPr>
            <p:ph idx="10"/>
          </p:nvPr>
        </p:nvSpPr>
        <p:spPr>
          <a:xfrm>
            <a:off x="4757738" y="1369218"/>
            <a:ext cx="3918555" cy="3450805"/>
          </a:xfrm>
        </p:spPr>
        <p:txBody>
          <a:bodyPr/>
          <a:lstStyle/>
          <a:p>
            <a:pPr lvl="0"/>
            <a:r>
              <a:rPr lang="de-DE"/>
              <a:t>Textmasterformat bearbeiten</a:t>
            </a:r>
          </a:p>
          <a:p>
            <a:pPr lvl="1"/>
            <a:r>
              <a:rPr lang="de-DE"/>
              <a:t>Zweite Ebene</a:t>
            </a:r>
          </a:p>
          <a:p>
            <a:pPr lvl="2"/>
            <a:r>
              <a:rPr lang="de-DE"/>
              <a:t>Dritte Ebene</a:t>
            </a:r>
          </a:p>
          <a:p>
            <a:pPr lvl="3"/>
            <a:r>
              <a:rPr lang="de-DE"/>
              <a:t>Vierte Ebene</a:t>
            </a:r>
          </a:p>
        </p:txBody>
      </p:sp>
      <p:sp>
        <p:nvSpPr>
          <p:cNvPr id="14" name="Datumsplatzhalter 13"/>
          <p:cNvSpPr>
            <a:spLocks noGrp="1"/>
          </p:cNvSpPr>
          <p:nvPr>
            <p:ph type="dt" sz="half" idx="11"/>
          </p:nvPr>
        </p:nvSpPr>
        <p:spPr/>
        <p:txBody>
          <a:bodyPr/>
          <a:lstStyle/>
          <a:p>
            <a:pPr algn="r"/>
            <a:fld id="{F15A8931-F1A9-42AB-96D4-116383E9745C}" type="datetime1">
              <a:rPr lang="de-DE" smtClean="0"/>
              <a:t>27.06.2023</a:t>
            </a:fld>
            <a:r>
              <a:rPr lang="de-DE"/>
              <a:t>  |</a:t>
            </a:r>
          </a:p>
        </p:txBody>
      </p:sp>
      <p:sp>
        <p:nvSpPr>
          <p:cNvPr id="15" name="Fußzeilenplatzhalter 14"/>
          <p:cNvSpPr>
            <a:spLocks noGrp="1"/>
          </p:cNvSpPr>
          <p:nvPr>
            <p:ph type="ftr" sz="quarter" idx="12"/>
          </p:nvPr>
        </p:nvSpPr>
        <p:spPr/>
        <p:txBody>
          <a:bodyPr/>
          <a:lstStyle/>
          <a:p>
            <a:r>
              <a:rPr lang="de-DE"/>
              <a:t>Titel der Präsentation</a:t>
            </a:r>
          </a:p>
        </p:txBody>
      </p:sp>
      <p:sp>
        <p:nvSpPr>
          <p:cNvPr id="16" name="Foliennummernplatzhalter 15"/>
          <p:cNvSpPr>
            <a:spLocks noGrp="1"/>
          </p:cNvSpPr>
          <p:nvPr>
            <p:ph type="sldNum" sz="quarter" idx="13"/>
          </p:nvPr>
        </p:nvSpPr>
        <p:spPr/>
        <p:txBody>
          <a:bodyPr/>
          <a:lstStyle/>
          <a:p>
            <a:fld id="{F9729765-C5F1-42F3-9922-E8747C5CD8F5}" type="slidenum">
              <a:rPr lang="de-DE" smtClean="0"/>
              <a:pPr/>
              <a:t>‹Nr.›</a:t>
            </a:fld>
            <a:endParaRPr lang="de-DE"/>
          </a:p>
        </p:txBody>
      </p:sp>
    </p:spTree>
    <p:extLst>
      <p:ext uri="{BB962C8B-B14F-4D97-AF65-F5344CB8AC3E}">
        <p14:creationId xmlns:p14="http://schemas.microsoft.com/office/powerpoint/2010/main" val="3286963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und Inhalt mit Hintergrund">
    <p:spTree>
      <p:nvGrpSpPr>
        <p:cNvPr id="1" name=""/>
        <p:cNvGrpSpPr/>
        <p:nvPr/>
      </p:nvGrpSpPr>
      <p:grpSpPr>
        <a:xfrm>
          <a:off x="0" y="0"/>
          <a:ext cx="0" cy="0"/>
          <a:chOff x="0" y="0"/>
          <a:chExt cx="0" cy="0"/>
        </a:xfrm>
      </p:grpSpPr>
      <p:sp>
        <p:nvSpPr>
          <p:cNvPr id="8" name="Rechteck 7"/>
          <p:cNvSpPr/>
          <p:nvPr userDrawn="1"/>
        </p:nvSpPr>
        <p:spPr>
          <a:xfrm>
            <a:off x="468016" y="470829"/>
            <a:ext cx="8206621" cy="4348976"/>
          </a:xfrm>
          <a:prstGeom prst="rect">
            <a:avLst/>
          </a:prstGeom>
          <a:solidFill>
            <a:srgbClr val="B0CDDD"/>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9" name="Title 1"/>
          <p:cNvSpPr>
            <a:spLocks noGrp="1"/>
          </p:cNvSpPr>
          <p:nvPr>
            <p:ph type="title"/>
          </p:nvPr>
        </p:nvSpPr>
        <p:spPr>
          <a:xfrm>
            <a:off x="545927" y="576000"/>
            <a:ext cx="8020104" cy="648000"/>
          </a:xfrm>
        </p:spPr>
        <p:txBody>
          <a:bodyPr/>
          <a:lstStyle/>
          <a:p>
            <a:r>
              <a:rPr lang="de-DE"/>
              <a:t>Titelmasterformat durch Klicken bearbeiten</a:t>
            </a:r>
            <a:endParaRPr lang="en-US"/>
          </a:p>
        </p:txBody>
      </p:sp>
      <p:sp>
        <p:nvSpPr>
          <p:cNvPr id="10" name="Content Placeholder 2"/>
          <p:cNvSpPr>
            <a:spLocks noGrp="1"/>
          </p:cNvSpPr>
          <p:nvPr>
            <p:ph idx="1"/>
          </p:nvPr>
        </p:nvSpPr>
        <p:spPr>
          <a:xfrm>
            <a:off x="545927" y="1369219"/>
            <a:ext cx="8020104" cy="3358056"/>
          </a:xfrm>
        </p:spPr>
        <p:txBody>
          <a:bodyPr/>
          <a:lstStyle/>
          <a:p>
            <a:pPr lvl="0"/>
            <a:r>
              <a:rPr lang="de-DE"/>
              <a:t>Textmasterformat bearbeiten</a:t>
            </a:r>
          </a:p>
          <a:p>
            <a:pPr lvl="1"/>
            <a:r>
              <a:rPr lang="de-DE"/>
              <a:t>Zweite Ebene</a:t>
            </a:r>
          </a:p>
          <a:p>
            <a:pPr lvl="2"/>
            <a:r>
              <a:rPr lang="de-DE"/>
              <a:t>Dritte Ebene</a:t>
            </a:r>
          </a:p>
          <a:p>
            <a:pPr lvl="3"/>
            <a:r>
              <a:rPr lang="de-DE"/>
              <a:t>Vierte Ebene</a:t>
            </a:r>
          </a:p>
        </p:txBody>
      </p:sp>
      <p:sp>
        <p:nvSpPr>
          <p:cNvPr id="14" name="Datumsplatzhalter 13"/>
          <p:cNvSpPr>
            <a:spLocks noGrp="1"/>
          </p:cNvSpPr>
          <p:nvPr>
            <p:ph type="dt" sz="half" idx="10"/>
          </p:nvPr>
        </p:nvSpPr>
        <p:spPr/>
        <p:txBody>
          <a:bodyPr/>
          <a:lstStyle/>
          <a:p>
            <a:pPr algn="r"/>
            <a:fld id="{6F01D584-4A7C-48DC-887D-EF289DC4622B}" type="datetime1">
              <a:rPr lang="de-DE" smtClean="0"/>
              <a:t>27.06.2023</a:t>
            </a:fld>
            <a:r>
              <a:rPr lang="de-DE"/>
              <a:t>  |</a:t>
            </a:r>
          </a:p>
        </p:txBody>
      </p:sp>
      <p:sp>
        <p:nvSpPr>
          <p:cNvPr id="15" name="Fußzeilenplatzhalter 14"/>
          <p:cNvSpPr>
            <a:spLocks noGrp="1"/>
          </p:cNvSpPr>
          <p:nvPr>
            <p:ph type="ftr" sz="quarter" idx="11"/>
          </p:nvPr>
        </p:nvSpPr>
        <p:spPr/>
        <p:txBody>
          <a:bodyPr/>
          <a:lstStyle/>
          <a:p>
            <a:r>
              <a:rPr lang="de-DE"/>
              <a:t>Titel der Präsentation</a:t>
            </a:r>
          </a:p>
        </p:txBody>
      </p:sp>
      <p:sp>
        <p:nvSpPr>
          <p:cNvPr id="16" name="Foliennummernplatzhalter 15"/>
          <p:cNvSpPr>
            <a:spLocks noGrp="1"/>
          </p:cNvSpPr>
          <p:nvPr>
            <p:ph type="sldNum" sz="quarter" idx="12"/>
          </p:nvPr>
        </p:nvSpPr>
        <p:spPr/>
        <p:txBody>
          <a:bodyPr/>
          <a:lstStyle/>
          <a:p>
            <a:fld id="{F9729765-C5F1-42F3-9922-E8747C5CD8F5}" type="slidenum">
              <a:rPr lang="de-DE" smtClean="0"/>
              <a:pPr/>
              <a:t>‹Nr.›</a:t>
            </a:fld>
            <a:endParaRPr lang="de-DE"/>
          </a:p>
        </p:txBody>
      </p:sp>
    </p:spTree>
    <p:extLst>
      <p:ext uri="{BB962C8B-B14F-4D97-AF65-F5344CB8AC3E}">
        <p14:creationId xmlns:p14="http://schemas.microsoft.com/office/powerpoint/2010/main" val="2881606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 und 2 Inhalte mit Hintergrund">
    <p:spTree>
      <p:nvGrpSpPr>
        <p:cNvPr id="1" name=""/>
        <p:cNvGrpSpPr/>
        <p:nvPr/>
      </p:nvGrpSpPr>
      <p:grpSpPr>
        <a:xfrm>
          <a:off x="0" y="0"/>
          <a:ext cx="0" cy="0"/>
          <a:chOff x="0" y="0"/>
          <a:chExt cx="0" cy="0"/>
        </a:xfrm>
      </p:grpSpPr>
      <p:sp>
        <p:nvSpPr>
          <p:cNvPr id="8" name="Rechteck 7"/>
          <p:cNvSpPr/>
          <p:nvPr userDrawn="1"/>
        </p:nvSpPr>
        <p:spPr>
          <a:xfrm>
            <a:off x="468016" y="470829"/>
            <a:ext cx="8206621" cy="4348976"/>
          </a:xfrm>
          <a:prstGeom prst="rect">
            <a:avLst/>
          </a:prstGeom>
          <a:solidFill>
            <a:srgbClr val="B0CDDD"/>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5" name="Content Placeholder 2"/>
          <p:cNvSpPr>
            <a:spLocks noGrp="1"/>
          </p:cNvSpPr>
          <p:nvPr>
            <p:ph idx="1"/>
          </p:nvPr>
        </p:nvSpPr>
        <p:spPr>
          <a:xfrm>
            <a:off x="545926" y="1369218"/>
            <a:ext cx="3861767" cy="3349431"/>
          </a:xfrm>
        </p:spPr>
        <p:txBody>
          <a:bodyPr/>
          <a:lstStyle/>
          <a:p>
            <a:pPr lvl="0"/>
            <a:r>
              <a:rPr lang="de-DE"/>
              <a:t>Textmasterformat bearbeiten</a:t>
            </a:r>
          </a:p>
          <a:p>
            <a:pPr lvl="1"/>
            <a:r>
              <a:rPr lang="de-DE"/>
              <a:t>Zweite Ebene</a:t>
            </a:r>
          </a:p>
          <a:p>
            <a:pPr lvl="2"/>
            <a:r>
              <a:rPr lang="de-DE"/>
              <a:t>Dritte Ebene</a:t>
            </a:r>
          </a:p>
          <a:p>
            <a:pPr lvl="3"/>
            <a:r>
              <a:rPr lang="de-DE"/>
              <a:t>Vierte Ebene</a:t>
            </a:r>
          </a:p>
        </p:txBody>
      </p:sp>
      <p:sp>
        <p:nvSpPr>
          <p:cNvPr id="6" name="Content Placeholder 2"/>
          <p:cNvSpPr>
            <a:spLocks noGrp="1"/>
          </p:cNvSpPr>
          <p:nvPr>
            <p:ph idx="10"/>
          </p:nvPr>
        </p:nvSpPr>
        <p:spPr>
          <a:xfrm>
            <a:off x="4757738" y="1369218"/>
            <a:ext cx="3808293" cy="3349431"/>
          </a:xfrm>
        </p:spPr>
        <p:txBody>
          <a:bodyPr/>
          <a:lstStyle/>
          <a:p>
            <a:pPr lvl="0"/>
            <a:r>
              <a:rPr lang="de-DE"/>
              <a:t>Textmasterformat bearbeiten</a:t>
            </a:r>
          </a:p>
          <a:p>
            <a:pPr lvl="1"/>
            <a:r>
              <a:rPr lang="de-DE"/>
              <a:t>Zweite Ebene</a:t>
            </a:r>
          </a:p>
          <a:p>
            <a:pPr lvl="2"/>
            <a:r>
              <a:rPr lang="de-DE"/>
              <a:t>Dritte Ebene</a:t>
            </a:r>
          </a:p>
          <a:p>
            <a:pPr lvl="3"/>
            <a:r>
              <a:rPr lang="de-DE"/>
              <a:t>Vierte Ebene</a:t>
            </a:r>
          </a:p>
        </p:txBody>
      </p:sp>
      <p:sp>
        <p:nvSpPr>
          <p:cNvPr id="7" name="Title 1"/>
          <p:cNvSpPr>
            <a:spLocks noGrp="1"/>
          </p:cNvSpPr>
          <p:nvPr>
            <p:ph type="title"/>
          </p:nvPr>
        </p:nvSpPr>
        <p:spPr>
          <a:xfrm>
            <a:off x="545927" y="576000"/>
            <a:ext cx="8020104" cy="648000"/>
          </a:xfrm>
        </p:spPr>
        <p:txBody>
          <a:bodyPr/>
          <a:lstStyle/>
          <a:p>
            <a:r>
              <a:rPr lang="de-DE"/>
              <a:t>Titelmasterformat durch Klicken bearbeiten</a:t>
            </a:r>
            <a:endParaRPr lang="en-US"/>
          </a:p>
        </p:txBody>
      </p:sp>
      <p:sp>
        <p:nvSpPr>
          <p:cNvPr id="15" name="Datumsplatzhalter 14"/>
          <p:cNvSpPr>
            <a:spLocks noGrp="1"/>
          </p:cNvSpPr>
          <p:nvPr>
            <p:ph type="dt" sz="half" idx="11"/>
          </p:nvPr>
        </p:nvSpPr>
        <p:spPr/>
        <p:txBody>
          <a:bodyPr/>
          <a:lstStyle/>
          <a:p>
            <a:pPr algn="r"/>
            <a:fld id="{BDD69EF9-C055-447F-8390-E9F842D37195}" type="datetime1">
              <a:rPr lang="de-DE" smtClean="0"/>
              <a:t>27.06.2023</a:t>
            </a:fld>
            <a:r>
              <a:rPr lang="de-DE"/>
              <a:t>  |</a:t>
            </a:r>
          </a:p>
        </p:txBody>
      </p:sp>
      <p:sp>
        <p:nvSpPr>
          <p:cNvPr id="16" name="Fußzeilenplatzhalter 15"/>
          <p:cNvSpPr>
            <a:spLocks noGrp="1"/>
          </p:cNvSpPr>
          <p:nvPr>
            <p:ph type="ftr" sz="quarter" idx="12"/>
          </p:nvPr>
        </p:nvSpPr>
        <p:spPr/>
        <p:txBody>
          <a:bodyPr/>
          <a:lstStyle/>
          <a:p>
            <a:r>
              <a:rPr lang="de-DE"/>
              <a:t>Titel der Präsentation</a:t>
            </a:r>
          </a:p>
        </p:txBody>
      </p:sp>
      <p:sp>
        <p:nvSpPr>
          <p:cNvPr id="17" name="Foliennummernplatzhalter 16"/>
          <p:cNvSpPr>
            <a:spLocks noGrp="1"/>
          </p:cNvSpPr>
          <p:nvPr>
            <p:ph type="sldNum" sz="quarter" idx="13"/>
          </p:nvPr>
        </p:nvSpPr>
        <p:spPr/>
        <p:txBody>
          <a:bodyPr/>
          <a:lstStyle/>
          <a:p>
            <a:fld id="{F9729765-C5F1-42F3-9922-E8747C5CD8F5}" type="slidenum">
              <a:rPr lang="de-DE" smtClean="0"/>
              <a:pPr/>
              <a:t>‹Nr.›</a:t>
            </a:fld>
            <a:endParaRPr lang="de-DE"/>
          </a:p>
        </p:txBody>
      </p:sp>
    </p:spTree>
    <p:extLst>
      <p:ext uri="{BB962C8B-B14F-4D97-AF65-F5344CB8AC3E}">
        <p14:creationId xmlns:p14="http://schemas.microsoft.com/office/powerpoint/2010/main" val="3059067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Abschlussfolie">
    <p:bg>
      <p:bgPr>
        <a:solidFill>
          <a:schemeClr val="bg1"/>
        </a:solidFill>
        <a:effectLst/>
      </p:bgPr>
    </p:bg>
    <p:spTree>
      <p:nvGrpSpPr>
        <p:cNvPr id="1" name=""/>
        <p:cNvGrpSpPr/>
        <p:nvPr/>
      </p:nvGrpSpPr>
      <p:grpSpPr>
        <a:xfrm>
          <a:off x="0" y="0"/>
          <a:ext cx="0" cy="0"/>
          <a:chOff x="0" y="0"/>
          <a:chExt cx="0" cy="0"/>
        </a:xfrm>
      </p:grpSpPr>
      <p:pic>
        <p:nvPicPr>
          <p:cNvPr id="4" name="Bild 3" descr="shutterstock_52412596_BST04längerHP60ppt-01.jpg"/>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459698" y="457200"/>
            <a:ext cx="8216900" cy="4381500"/>
          </a:xfrm>
          <a:prstGeom prst="rect">
            <a:avLst/>
          </a:prstGeom>
        </p:spPr>
      </p:pic>
      <p:sp>
        <p:nvSpPr>
          <p:cNvPr id="9" name="Rechteck 8"/>
          <p:cNvSpPr/>
          <p:nvPr userDrawn="1"/>
        </p:nvSpPr>
        <p:spPr>
          <a:xfrm>
            <a:off x="1332000" y="4208801"/>
            <a:ext cx="6476400" cy="668004"/>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t" anchorCtr="0"/>
          <a:lstStyle/>
          <a:p>
            <a:pPr algn="ctr"/>
            <a:endParaRPr lang="de-DE"/>
          </a:p>
        </p:txBody>
      </p:sp>
      <p:sp>
        <p:nvSpPr>
          <p:cNvPr id="5" name="Textfeld 4"/>
          <p:cNvSpPr txBox="1"/>
          <p:nvPr userDrawn="1"/>
        </p:nvSpPr>
        <p:spPr>
          <a:xfrm>
            <a:off x="1360392" y="4528868"/>
            <a:ext cx="6441721" cy="400110"/>
          </a:xfrm>
          <a:prstGeom prst="rect">
            <a:avLst/>
          </a:prstGeom>
          <a:noFill/>
        </p:spPr>
        <p:txBody>
          <a:bodyPr wrap="square" rtlCol="0">
            <a:spAutoFit/>
          </a:bodyPr>
          <a:lstStyle/>
          <a:p>
            <a:pPr algn="ctr"/>
            <a:r>
              <a:rPr lang="de-DE" sz="2000" spc="0" err="1">
                <a:solidFill>
                  <a:srgbClr val="003082"/>
                </a:solidFill>
              </a:rPr>
              <a:t>www.bertelsmann-stiftung.de</a:t>
            </a:r>
            <a:endParaRPr lang="de-DE" sz="2000" spc="0">
              <a:solidFill>
                <a:srgbClr val="003082"/>
              </a:solidFill>
            </a:endParaRPr>
          </a:p>
        </p:txBody>
      </p:sp>
      <p:grpSp>
        <p:nvGrpSpPr>
          <p:cNvPr id="25" name="Gruppierung 24"/>
          <p:cNvGrpSpPr/>
          <p:nvPr userDrawn="1"/>
        </p:nvGrpSpPr>
        <p:grpSpPr>
          <a:xfrm>
            <a:off x="1658242" y="3829761"/>
            <a:ext cx="5020521" cy="372259"/>
            <a:chOff x="1586281" y="3351403"/>
            <a:chExt cx="5020521" cy="372259"/>
          </a:xfrm>
        </p:grpSpPr>
        <p:sp>
          <p:nvSpPr>
            <p:cNvPr id="6" name="Textfeld 5"/>
            <p:cNvSpPr txBox="1"/>
            <p:nvPr userDrawn="1"/>
          </p:nvSpPr>
          <p:spPr>
            <a:xfrm>
              <a:off x="1586281" y="3411584"/>
              <a:ext cx="2181366" cy="276999"/>
            </a:xfrm>
            <a:prstGeom prst="rect">
              <a:avLst/>
            </a:prstGeom>
            <a:noFill/>
          </p:spPr>
          <p:txBody>
            <a:bodyPr wrap="square" rtlCol="0">
              <a:spAutoFit/>
            </a:bodyPr>
            <a:lstStyle/>
            <a:p>
              <a:r>
                <a:rPr lang="de-DE" sz="1200">
                  <a:solidFill>
                    <a:schemeClr val="bg1"/>
                  </a:solidFill>
                </a:rPr>
                <a:t>Besuchen</a:t>
              </a:r>
              <a:r>
                <a:rPr lang="de-DE" sz="1200" baseline="0">
                  <a:solidFill>
                    <a:schemeClr val="bg1"/>
                  </a:solidFill>
                </a:rPr>
                <a:t> Sie uns auch auf      </a:t>
              </a:r>
              <a:endParaRPr lang="de-DE" sz="1200">
                <a:solidFill>
                  <a:schemeClr val="bg1"/>
                </a:solidFill>
              </a:endParaRPr>
            </a:p>
          </p:txBody>
        </p:sp>
        <p:pic>
          <p:nvPicPr>
            <p:cNvPr id="11" name="Bild 10" descr="XING_300dpi_ohne_Clai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986370" y="3351403"/>
              <a:ext cx="620432" cy="372259"/>
            </a:xfrm>
            <a:prstGeom prst="rect">
              <a:avLst/>
            </a:prstGeom>
          </p:spPr>
        </p:pic>
        <p:pic>
          <p:nvPicPr>
            <p:cNvPr id="12" name="Bild 11" descr="YouTube.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155904" y="3437477"/>
              <a:ext cx="475717" cy="197898"/>
            </a:xfrm>
            <a:prstGeom prst="rect">
              <a:avLst/>
            </a:prstGeom>
          </p:spPr>
        </p:pic>
        <p:pic>
          <p:nvPicPr>
            <p:cNvPr id="13" name="Bild 12" descr="TwitterLogo_white.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485018" y="3397249"/>
              <a:ext cx="280423" cy="280423"/>
            </a:xfrm>
            <a:prstGeom prst="rect">
              <a:avLst/>
            </a:prstGeom>
          </p:spPr>
        </p:pic>
        <p:pic>
          <p:nvPicPr>
            <p:cNvPr id="15" name="Bild 14" descr="Facebook_weiss.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898360" y="3421896"/>
              <a:ext cx="264267" cy="223974"/>
            </a:xfrm>
            <a:prstGeom prst="rect">
              <a:avLst/>
            </a:prstGeom>
          </p:spPr>
        </p:pic>
      </p:grpSp>
      <p:sp>
        <p:nvSpPr>
          <p:cNvPr id="14" name="Titel 5"/>
          <p:cNvSpPr>
            <a:spLocks noGrp="1"/>
          </p:cNvSpPr>
          <p:nvPr>
            <p:ph type="ctrTitle" hasCustomPrompt="1"/>
          </p:nvPr>
        </p:nvSpPr>
        <p:spPr>
          <a:xfrm>
            <a:off x="469900" y="1547407"/>
            <a:ext cx="8201026" cy="640714"/>
          </a:xfrm>
          <a:prstGeom prst="rect">
            <a:avLst/>
          </a:prstGeom>
        </p:spPr>
        <p:txBody>
          <a:bodyPr/>
          <a:lstStyle>
            <a:lvl1pPr algn="ctr">
              <a:defRPr sz="3200">
                <a:solidFill>
                  <a:schemeClr val="bg1"/>
                </a:solidFill>
              </a:defRPr>
            </a:lvl1pPr>
          </a:lstStyle>
          <a:p>
            <a:r>
              <a:rPr lang="de-DE" sz="3200"/>
              <a:t>Abschlussfolie</a:t>
            </a:r>
          </a:p>
        </p:txBody>
      </p:sp>
      <p:pic>
        <p:nvPicPr>
          <p:cNvPr id="16" name="Grafik 15">
            <a:extLst>
              <a:ext uri="{FF2B5EF4-FFF2-40B4-BE49-F238E27FC236}">
                <a16:creationId xmlns:a16="http://schemas.microsoft.com/office/drawing/2014/main" id="{4481E28C-2F81-4388-B83C-F78360C4BE42}"/>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605206" y="3855443"/>
            <a:ext cx="173347" cy="249824"/>
          </a:xfrm>
          <a:prstGeom prst="rect">
            <a:avLst/>
          </a:prstGeom>
        </p:spPr>
      </p:pic>
      <p:pic>
        <p:nvPicPr>
          <p:cNvPr id="17" name="Grafik 16">
            <a:extLst>
              <a:ext uri="{FF2B5EF4-FFF2-40B4-BE49-F238E27FC236}">
                <a16:creationId xmlns:a16="http://schemas.microsoft.com/office/drawing/2014/main" id="{209EF373-281A-412C-8398-663E7A0745D1}"/>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6924410" y="3883447"/>
            <a:ext cx="224427" cy="224427"/>
          </a:xfrm>
          <a:prstGeom prst="rect">
            <a:avLst/>
          </a:prstGeom>
        </p:spPr>
      </p:pic>
    </p:spTree>
    <p:extLst>
      <p:ext uri="{BB962C8B-B14F-4D97-AF65-F5344CB8AC3E}">
        <p14:creationId xmlns:p14="http://schemas.microsoft.com/office/powerpoint/2010/main" val="236564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1_Titel und 2 Inhalte">
    <p:spTree>
      <p:nvGrpSpPr>
        <p:cNvPr id="1" name=""/>
        <p:cNvGrpSpPr/>
        <p:nvPr/>
      </p:nvGrpSpPr>
      <p:grpSpPr>
        <a:xfrm>
          <a:off x="0" y="0"/>
          <a:ext cx="0" cy="0"/>
          <a:chOff x="0" y="0"/>
          <a:chExt cx="0" cy="0"/>
        </a:xfrm>
      </p:grpSpPr>
      <p:graphicFrame>
        <p:nvGraphicFramePr>
          <p:cNvPr id="9" name="Objekt 8" hidden="1">
            <a:extLst>
              <a:ext uri="{FF2B5EF4-FFF2-40B4-BE49-F238E27FC236}">
                <a16:creationId xmlns:a16="http://schemas.microsoft.com/office/drawing/2014/main" id="{1B9D01BE-2153-58E1-274D-CF77CD71F0AF}"/>
              </a:ext>
            </a:extLst>
          </p:cNvPr>
          <p:cNvGraphicFramePr>
            <a:graphicFrameLocks noChangeAspect="1"/>
          </p:cNvGraphicFramePr>
          <p:nvPr userDrawn="1">
            <p:custDataLst>
              <p:tags r:id="rId1"/>
            </p:custDataLst>
            <p:extLst>
              <p:ext uri="{D42A27DB-BD31-4B8C-83A1-F6EECF244321}">
                <p14:modId xmlns:p14="http://schemas.microsoft.com/office/powerpoint/2010/main" val="2301891729"/>
              </p:ext>
            </p:ext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name="think-cell Folie" r:id="rId3" imgW="592" imgH="591" progId="TCLayout.ActiveDocument.1">
                  <p:embed/>
                </p:oleObj>
              </mc:Choice>
              <mc:Fallback>
                <p:oleObj name="think-cell Folie" r:id="rId3" imgW="592" imgH="591" progId="TCLayout.ActiveDocument.1">
                  <p:embed/>
                  <p:pic>
                    <p:nvPicPr>
                      <p:cNvPr id="9" name="Objekt 8" hidden="1">
                        <a:extLst>
                          <a:ext uri="{FF2B5EF4-FFF2-40B4-BE49-F238E27FC236}">
                            <a16:creationId xmlns:a16="http://schemas.microsoft.com/office/drawing/2014/main" id="{1B9D01BE-2153-58E1-274D-CF77CD71F0AF}"/>
                          </a:ext>
                        </a:extLst>
                      </p:cNvPr>
                      <p:cNvPicPr/>
                      <p:nvPr/>
                    </p:nvPicPr>
                    <p:blipFill>
                      <a:blip r:embed="rId4"/>
                      <a:stretch>
                        <a:fillRect/>
                      </a:stretch>
                    </p:blipFill>
                    <p:spPr>
                      <a:xfrm>
                        <a:off x="1191" y="1191"/>
                        <a:ext cx="1191" cy="1191"/>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9451AE39-A81D-6889-3639-CA7B2841427E}"/>
              </a:ext>
            </a:extLst>
          </p:cNvPr>
          <p:cNvSpPr>
            <a:spLocks noGrp="1"/>
          </p:cNvSpPr>
          <p:nvPr>
            <p:ph type="title"/>
          </p:nvPr>
        </p:nvSpPr>
        <p:spPr/>
        <p:txBody>
          <a:bodyPr vert="horz"/>
          <a:lstStyle>
            <a:lvl1pPr>
              <a:defRPr>
                <a:latin typeface="+mj-lt"/>
                <a:ea typeface="+mj-ea"/>
                <a:cs typeface="+mj-cs"/>
              </a:defRPr>
            </a:lvl1pPr>
          </a:lstStyle>
          <a:p>
            <a:r>
              <a:rPr lang="de-DE"/>
              <a:t>Mastertitelformat bearbeiten</a:t>
            </a:r>
          </a:p>
        </p:txBody>
      </p:sp>
      <p:sp>
        <p:nvSpPr>
          <p:cNvPr id="3" name="Inhaltsplatzhalter 2">
            <a:extLst>
              <a:ext uri="{FF2B5EF4-FFF2-40B4-BE49-F238E27FC236}">
                <a16:creationId xmlns:a16="http://schemas.microsoft.com/office/drawing/2014/main" id="{8BFF7D45-0B12-3E71-5A95-5B02464A8397}"/>
              </a:ext>
            </a:extLst>
          </p:cNvPr>
          <p:cNvSpPr>
            <a:spLocks noGrp="1"/>
          </p:cNvSpPr>
          <p:nvPr>
            <p:ph sz="half" idx="1"/>
          </p:nvPr>
        </p:nvSpPr>
        <p:spPr>
          <a:xfrm>
            <a:off x="251223" y="1248967"/>
            <a:ext cx="4211223" cy="3348038"/>
          </a:xfrm>
        </p:spPr>
        <p:txBody>
          <a:bodyPr/>
          <a:lstStyle>
            <a:lvl1pPr>
              <a:defRPr>
                <a:latin typeface="+mn-lt"/>
                <a:ea typeface="+mn-ea"/>
                <a:cs typeface="+mn-cs"/>
              </a:defRPr>
            </a:lvl1pPr>
            <a:lvl2pPr>
              <a:defRPr>
                <a:latin typeface="+mn-lt"/>
                <a:ea typeface="+mn-ea"/>
                <a:cs typeface="+mn-cs"/>
              </a:defRPr>
            </a:lvl2pPr>
            <a:lvl3pPr>
              <a:defRPr>
                <a:latin typeface="+mn-lt"/>
                <a:ea typeface="+mn-ea"/>
                <a:cs typeface="+mn-cs"/>
              </a:defRPr>
            </a:lvl3pPr>
            <a:lvl4pPr>
              <a:defRPr>
                <a:latin typeface="+mn-lt"/>
                <a:ea typeface="+mn-ea"/>
                <a:cs typeface="+mn-cs"/>
              </a:defRPr>
            </a:lvl4pPr>
            <a:lvl5pPr>
              <a:defRPr>
                <a:latin typeface="+mn-lt"/>
                <a:ea typeface="+mn-ea"/>
                <a:cs typeface="+mn-cs"/>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6069D312-149D-9C6A-3E91-E11D2280A725}"/>
              </a:ext>
            </a:extLst>
          </p:cNvPr>
          <p:cNvSpPr>
            <a:spLocks noGrp="1"/>
          </p:cNvSpPr>
          <p:nvPr>
            <p:ph sz="half" idx="2"/>
          </p:nvPr>
        </p:nvSpPr>
        <p:spPr>
          <a:xfrm>
            <a:off x="4680000" y="1248967"/>
            <a:ext cx="4211223" cy="3348038"/>
          </a:xfrm>
        </p:spPr>
        <p:txBody>
          <a:bodyPr/>
          <a:lstStyle>
            <a:lvl1pPr>
              <a:defRPr>
                <a:latin typeface="+mn-lt"/>
                <a:ea typeface="+mn-ea"/>
                <a:cs typeface="+mn-cs"/>
              </a:defRPr>
            </a:lvl1pPr>
            <a:lvl2pPr>
              <a:defRPr>
                <a:latin typeface="+mn-lt"/>
                <a:ea typeface="+mn-ea"/>
                <a:cs typeface="+mn-cs"/>
              </a:defRPr>
            </a:lvl2pPr>
            <a:lvl3pPr>
              <a:defRPr>
                <a:latin typeface="+mn-lt"/>
                <a:ea typeface="+mn-ea"/>
                <a:cs typeface="+mn-cs"/>
              </a:defRPr>
            </a:lvl3pPr>
            <a:lvl4pPr>
              <a:defRPr>
                <a:latin typeface="+mn-lt"/>
                <a:ea typeface="+mn-ea"/>
                <a:cs typeface="+mn-cs"/>
              </a:defRPr>
            </a:lvl4pPr>
            <a:lvl5pPr>
              <a:defRPr>
                <a:latin typeface="+mn-lt"/>
                <a:ea typeface="+mn-ea"/>
                <a:cs typeface="+mn-cs"/>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292554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5667" y="576263"/>
            <a:ext cx="8212666" cy="6344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de-DE"/>
              <a:t>Titelmasterformat durch Klicken bearbeiten</a:t>
            </a:r>
            <a:endParaRPr lang="en-US" altLang="de-DE"/>
          </a:p>
        </p:txBody>
      </p:sp>
      <p:sp>
        <p:nvSpPr>
          <p:cNvPr id="1027" name="Text Placeholder 2"/>
          <p:cNvSpPr>
            <a:spLocks noGrp="1"/>
          </p:cNvSpPr>
          <p:nvPr>
            <p:ph type="body" idx="1"/>
          </p:nvPr>
        </p:nvSpPr>
        <p:spPr bwMode="auto">
          <a:xfrm>
            <a:off x="465667" y="1370013"/>
            <a:ext cx="8212666" cy="32104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de-DE"/>
              <a:t>Textmasterformat bearbeiten</a:t>
            </a:r>
          </a:p>
          <a:p>
            <a:pPr lvl="1"/>
            <a:r>
              <a:rPr lang="de-DE" altLang="de-DE"/>
              <a:t>Zweite Ebene</a:t>
            </a:r>
          </a:p>
          <a:p>
            <a:pPr lvl="2"/>
            <a:r>
              <a:rPr lang="de-DE" altLang="de-DE"/>
              <a:t>Dritte Ebene</a:t>
            </a:r>
          </a:p>
          <a:p>
            <a:pPr lvl="3"/>
            <a:r>
              <a:rPr lang="de-DE" altLang="de-DE"/>
              <a:t>Vierte Ebene</a:t>
            </a:r>
          </a:p>
        </p:txBody>
      </p:sp>
      <p:cxnSp>
        <p:nvCxnSpPr>
          <p:cNvPr id="12" name="Gerade Verbindung 11"/>
          <p:cNvCxnSpPr/>
          <p:nvPr userDrawn="1"/>
        </p:nvCxnSpPr>
        <p:spPr>
          <a:xfrm>
            <a:off x="468293" y="468000"/>
            <a:ext cx="8208000" cy="0"/>
          </a:xfrm>
          <a:prstGeom prst="line">
            <a:avLst/>
          </a:prstGeom>
          <a:ln w="12700">
            <a:solidFill>
              <a:srgbClr val="A5A6A5"/>
            </a:solidFill>
          </a:ln>
        </p:spPr>
        <p:style>
          <a:lnRef idx="2">
            <a:schemeClr val="accent1"/>
          </a:lnRef>
          <a:fillRef idx="0">
            <a:schemeClr val="accent1"/>
          </a:fillRef>
          <a:effectRef idx="1">
            <a:schemeClr val="accent1"/>
          </a:effectRef>
          <a:fontRef idx="minor">
            <a:schemeClr val="tx1"/>
          </a:fontRef>
        </p:style>
      </p:cxnSp>
      <p:cxnSp>
        <p:nvCxnSpPr>
          <p:cNvPr id="13" name="Gerade Verbindung 12"/>
          <p:cNvCxnSpPr/>
          <p:nvPr userDrawn="1"/>
        </p:nvCxnSpPr>
        <p:spPr>
          <a:xfrm>
            <a:off x="468293" y="4824000"/>
            <a:ext cx="8208000" cy="0"/>
          </a:xfrm>
          <a:prstGeom prst="line">
            <a:avLst/>
          </a:prstGeom>
          <a:ln w="12700">
            <a:solidFill>
              <a:srgbClr val="A5A6A5"/>
            </a:solidFill>
          </a:ln>
        </p:spPr>
        <p:style>
          <a:lnRef idx="2">
            <a:schemeClr val="accent1"/>
          </a:lnRef>
          <a:fillRef idx="0">
            <a:schemeClr val="accent1"/>
          </a:fillRef>
          <a:effectRef idx="1">
            <a:schemeClr val="accent1"/>
          </a:effectRef>
          <a:fontRef idx="minor">
            <a:schemeClr val="tx1"/>
          </a:fontRef>
        </p:style>
      </p:cxnSp>
      <p:pic>
        <p:nvPicPr>
          <p:cNvPr id="14" name="Bild 13" descr="BS_Logo_49mm_sRGB_300dpi.png"/>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6770788" y="132289"/>
            <a:ext cx="1908000" cy="230276"/>
          </a:xfrm>
          <a:prstGeom prst="rect">
            <a:avLst/>
          </a:prstGeom>
        </p:spPr>
      </p:pic>
      <p:sp>
        <p:nvSpPr>
          <p:cNvPr id="18" name="Fußzeilenplatzhalter 4"/>
          <p:cNvSpPr txBox="1">
            <a:spLocks/>
          </p:cNvSpPr>
          <p:nvPr userDrawn="1"/>
        </p:nvSpPr>
        <p:spPr>
          <a:xfrm>
            <a:off x="5275730" y="5316444"/>
            <a:ext cx="4114800" cy="365125"/>
          </a:xfrm>
          <a:prstGeom prst="rect">
            <a:avLst/>
          </a:prstGeom>
        </p:spPr>
        <p:txBody>
          <a:bodyPr vert="horz" lIns="91440" tIns="45720" rIns="91440" bIns="45720" rtlCol="0" anchor="ctr"/>
          <a:lstStyle>
            <a:defPPr>
              <a:defRPr lang="de-DE"/>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de-DE">
              <a:solidFill>
                <a:prstClr val="black">
                  <a:tint val="75000"/>
                </a:prstClr>
              </a:solidFill>
              <a:latin typeface="Calibri" panose="020F0502020204030204"/>
            </a:endParaRPr>
          </a:p>
        </p:txBody>
      </p:sp>
      <p:sp>
        <p:nvSpPr>
          <p:cNvPr id="3" name="Datumsplatzhalter 2"/>
          <p:cNvSpPr>
            <a:spLocks noGrp="1"/>
          </p:cNvSpPr>
          <p:nvPr>
            <p:ph type="dt" sz="half" idx="2"/>
          </p:nvPr>
        </p:nvSpPr>
        <p:spPr>
          <a:xfrm>
            <a:off x="7667367" y="4822865"/>
            <a:ext cx="943753" cy="274637"/>
          </a:xfrm>
          <a:prstGeom prst="rect">
            <a:avLst/>
          </a:prstGeom>
        </p:spPr>
        <p:txBody>
          <a:bodyPr vert="horz" lIns="91440" tIns="45720" rIns="91440" bIns="45720" rtlCol="0" anchor="ctr"/>
          <a:lstStyle>
            <a:lvl1pPr algn="l">
              <a:defRPr sz="800">
                <a:solidFill>
                  <a:srgbClr val="676965"/>
                </a:solidFill>
              </a:defRPr>
            </a:lvl1pPr>
          </a:lstStyle>
          <a:p>
            <a:pPr algn="r"/>
            <a:fld id="{B418AFC1-A64A-4BFB-848F-CB7325C29E2B}" type="datetime1">
              <a:rPr lang="de-DE" smtClean="0"/>
              <a:t>27.06.2023</a:t>
            </a:fld>
            <a:r>
              <a:rPr lang="de-DE"/>
              <a:t>  |</a:t>
            </a:r>
          </a:p>
        </p:txBody>
      </p:sp>
      <p:sp>
        <p:nvSpPr>
          <p:cNvPr id="4" name="Fußzeilenplatzhalter 3"/>
          <p:cNvSpPr>
            <a:spLocks noGrp="1"/>
          </p:cNvSpPr>
          <p:nvPr>
            <p:ph type="ftr" sz="quarter" idx="3"/>
          </p:nvPr>
        </p:nvSpPr>
        <p:spPr>
          <a:xfrm>
            <a:off x="384605" y="4822865"/>
            <a:ext cx="7184208" cy="274637"/>
          </a:xfrm>
          <a:prstGeom prst="rect">
            <a:avLst/>
          </a:prstGeom>
        </p:spPr>
        <p:txBody>
          <a:bodyPr vert="horz" lIns="91440" tIns="45720" rIns="91440" bIns="45720" rtlCol="0" anchor="ctr"/>
          <a:lstStyle>
            <a:lvl1pPr algn="l">
              <a:defRPr sz="800">
                <a:solidFill>
                  <a:srgbClr val="676965"/>
                </a:solidFill>
              </a:defRPr>
            </a:lvl1pPr>
          </a:lstStyle>
          <a:p>
            <a:r>
              <a:rPr lang="de-DE"/>
              <a:t>Titel der Präsentation</a:t>
            </a:r>
          </a:p>
        </p:txBody>
      </p:sp>
      <p:sp>
        <p:nvSpPr>
          <p:cNvPr id="5" name="Foliennummernplatzhalter 4"/>
          <p:cNvSpPr>
            <a:spLocks noGrp="1"/>
          </p:cNvSpPr>
          <p:nvPr>
            <p:ph type="sldNum" sz="quarter" idx="4"/>
          </p:nvPr>
        </p:nvSpPr>
        <p:spPr>
          <a:xfrm>
            <a:off x="8346988" y="4822865"/>
            <a:ext cx="427859" cy="274637"/>
          </a:xfrm>
          <a:prstGeom prst="rect">
            <a:avLst/>
          </a:prstGeom>
        </p:spPr>
        <p:txBody>
          <a:bodyPr vert="horz" lIns="91440" tIns="45720" rIns="91440" bIns="45720" rtlCol="0" anchor="ctr"/>
          <a:lstStyle>
            <a:lvl1pPr algn="r">
              <a:defRPr sz="800">
                <a:solidFill>
                  <a:srgbClr val="676965"/>
                </a:solidFill>
              </a:defRPr>
            </a:lvl1pPr>
          </a:lstStyle>
          <a:p>
            <a:fld id="{F9729765-C5F1-42F3-9922-E8747C5CD8F5}"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80" r:id="rId1"/>
    <p:sldLayoutId id="2147483670" r:id="rId2"/>
    <p:sldLayoutId id="2147483671" r:id="rId3"/>
    <p:sldLayoutId id="2147483672" r:id="rId4"/>
    <p:sldLayoutId id="2147483681" r:id="rId5"/>
    <p:sldLayoutId id="2147483678" r:id="rId6"/>
    <p:sldLayoutId id="2147483682" r:id="rId7"/>
  </p:sldLayoutIdLst>
  <p:hf hdr="0"/>
  <p:txStyles>
    <p:titleStyle>
      <a:lvl1pPr algn="l" defTabSz="685800" rtl="0" eaLnBrk="1" fontAlgn="base" hangingPunct="1">
        <a:spcBef>
          <a:spcPct val="0"/>
        </a:spcBef>
        <a:spcAft>
          <a:spcPct val="0"/>
        </a:spcAft>
        <a:defRPr sz="2000" kern="1200">
          <a:solidFill>
            <a:srgbClr val="003082"/>
          </a:solidFill>
          <a:latin typeface="Arial" panose="020B0604020202020204" pitchFamily="34" charset="0"/>
          <a:ea typeface="+mj-ea"/>
          <a:cs typeface="Arial" panose="020B0604020202020204" pitchFamily="34" charset="0"/>
        </a:defRPr>
      </a:lvl1pPr>
      <a:lvl2pPr algn="l" defTabSz="685800" rtl="0" eaLnBrk="1" fontAlgn="base" hangingPunct="1">
        <a:spcBef>
          <a:spcPct val="0"/>
        </a:spcBef>
        <a:spcAft>
          <a:spcPct val="0"/>
        </a:spcAft>
        <a:defRPr sz="2000">
          <a:solidFill>
            <a:srgbClr val="003082"/>
          </a:solidFill>
          <a:latin typeface="Arial" panose="020B0604020202020204" pitchFamily="34" charset="0"/>
          <a:cs typeface="Arial" panose="020B0604020202020204" pitchFamily="34" charset="0"/>
        </a:defRPr>
      </a:lvl2pPr>
      <a:lvl3pPr algn="l" defTabSz="685800" rtl="0" eaLnBrk="1" fontAlgn="base" hangingPunct="1">
        <a:spcBef>
          <a:spcPct val="0"/>
        </a:spcBef>
        <a:spcAft>
          <a:spcPct val="0"/>
        </a:spcAft>
        <a:defRPr sz="2000">
          <a:solidFill>
            <a:srgbClr val="003082"/>
          </a:solidFill>
          <a:latin typeface="Arial" panose="020B0604020202020204" pitchFamily="34" charset="0"/>
          <a:cs typeface="Arial" panose="020B0604020202020204" pitchFamily="34" charset="0"/>
        </a:defRPr>
      </a:lvl3pPr>
      <a:lvl4pPr algn="l" defTabSz="685800" rtl="0" eaLnBrk="1" fontAlgn="base" hangingPunct="1">
        <a:spcBef>
          <a:spcPct val="0"/>
        </a:spcBef>
        <a:spcAft>
          <a:spcPct val="0"/>
        </a:spcAft>
        <a:defRPr sz="2000">
          <a:solidFill>
            <a:srgbClr val="003082"/>
          </a:solidFill>
          <a:latin typeface="Arial" panose="020B0604020202020204" pitchFamily="34" charset="0"/>
          <a:cs typeface="Arial" panose="020B0604020202020204" pitchFamily="34" charset="0"/>
        </a:defRPr>
      </a:lvl4pPr>
      <a:lvl5pPr algn="l" defTabSz="685800" rtl="0" eaLnBrk="1" fontAlgn="base" hangingPunct="1">
        <a:spcBef>
          <a:spcPct val="0"/>
        </a:spcBef>
        <a:spcAft>
          <a:spcPct val="0"/>
        </a:spcAft>
        <a:defRPr sz="2000">
          <a:solidFill>
            <a:srgbClr val="003082"/>
          </a:solidFill>
          <a:latin typeface="Arial" panose="020B0604020202020204" pitchFamily="34" charset="0"/>
          <a:cs typeface="Arial" panose="020B0604020202020204" pitchFamily="34" charset="0"/>
        </a:defRPr>
      </a:lvl5pPr>
      <a:lvl6pPr marL="457200" algn="l" defTabSz="685800" rtl="0" eaLnBrk="1" fontAlgn="base" hangingPunct="1">
        <a:spcBef>
          <a:spcPct val="0"/>
        </a:spcBef>
        <a:spcAft>
          <a:spcPct val="0"/>
        </a:spcAft>
        <a:defRPr sz="2000">
          <a:solidFill>
            <a:srgbClr val="003082"/>
          </a:solidFill>
          <a:latin typeface="Arial" panose="020B0604020202020204" pitchFamily="34" charset="0"/>
          <a:cs typeface="Arial" panose="020B0604020202020204" pitchFamily="34" charset="0"/>
        </a:defRPr>
      </a:lvl6pPr>
      <a:lvl7pPr marL="914400" algn="l" defTabSz="685800" rtl="0" eaLnBrk="1" fontAlgn="base" hangingPunct="1">
        <a:spcBef>
          <a:spcPct val="0"/>
        </a:spcBef>
        <a:spcAft>
          <a:spcPct val="0"/>
        </a:spcAft>
        <a:defRPr sz="2000">
          <a:solidFill>
            <a:srgbClr val="003082"/>
          </a:solidFill>
          <a:latin typeface="Arial" panose="020B0604020202020204" pitchFamily="34" charset="0"/>
          <a:cs typeface="Arial" panose="020B0604020202020204" pitchFamily="34" charset="0"/>
        </a:defRPr>
      </a:lvl7pPr>
      <a:lvl8pPr marL="1371600" algn="l" defTabSz="685800" rtl="0" eaLnBrk="1" fontAlgn="base" hangingPunct="1">
        <a:spcBef>
          <a:spcPct val="0"/>
        </a:spcBef>
        <a:spcAft>
          <a:spcPct val="0"/>
        </a:spcAft>
        <a:defRPr sz="2000">
          <a:solidFill>
            <a:srgbClr val="003082"/>
          </a:solidFill>
          <a:latin typeface="Arial" panose="020B0604020202020204" pitchFamily="34" charset="0"/>
          <a:cs typeface="Arial" panose="020B0604020202020204" pitchFamily="34" charset="0"/>
        </a:defRPr>
      </a:lvl8pPr>
      <a:lvl9pPr marL="1828800" algn="l" defTabSz="685800" rtl="0" eaLnBrk="1" fontAlgn="base" hangingPunct="1">
        <a:spcBef>
          <a:spcPct val="0"/>
        </a:spcBef>
        <a:spcAft>
          <a:spcPct val="0"/>
        </a:spcAft>
        <a:defRPr sz="2000">
          <a:solidFill>
            <a:srgbClr val="003082"/>
          </a:solidFill>
          <a:latin typeface="Arial" panose="020B0604020202020204" pitchFamily="34" charset="0"/>
          <a:cs typeface="Arial" panose="020B0604020202020204" pitchFamily="34" charset="0"/>
        </a:defRPr>
      </a:lvl9pPr>
    </p:titleStyle>
    <p:bodyStyle>
      <a:lvl1pPr marL="179388" indent="-179388" algn="l" defTabSz="685800" rtl="0" eaLnBrk="1" fontAlgn="base" hangingPunct="1">
        <a:spcBef>
          <a:spcPct val="0"/>
        </a:spcBef>
        <a:spcAft>
          <a:spcPts val="600"/>
        </a:spcAft>
        <a:buClr>
          <a:srgbClr val="003082"/>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1pPr>
      <a:lvl2pPr marL="358775" indent="-179388" algn="l" defTabSz="685800" rtl="0" eaLnBrk="1" fontAlgn="base" hangingPunct="1">
        <a:spcBef>
          <a:spcPct val="0"/>
        </a:spcBef>
        <a:spcAft>
          <a:spcPts val="600"/>
        </a:spcAft>
        <a:buClr>
          <a:srgbClr val="003082"/>
        </a:buClr>
        <a:buFont typeface="Symbol" panose="05050102010706020507" pitchFamily="18" charset="2"/>
        <a:buChar char="-"/>
        <a:defRPr sz="1600" kern="1200">
          <a:solidFill>
            <a:schemeClr val="tx1"/>
          </a:solidFill>
          <a:latin typeface="Arial" panose="020B0604020202020204" pitchFamily="34" charset="0"/>
          <a:ea typeface="+mn-ea"/>
          <a:cs typeface="Arial" panose="020B0604020202020204" pitchFamily="34" charset="0"/>
        </a:defRPr>
      </a:lvl2pPr>
      <a:lvl3pPr marL="539750" indent="-179388" algn="l" defTabSz="685800" rtl="0" eaLnBrk="1" fontAlgn="base" hangingPunct="1">
        <a:spcBef>
          <a:spcPct val="0"/>
        </a:spcBef>
        <a:spcAft>
          <a:spcPts val="600"/>
        </a:spcAft>
        <a:buClr>
          <a:srgbClr val="003082"/>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3pPr>
      <a:lvl4pPr marL="539750" algn="l" defTabSz="685800" rtl="0" eaLnBrk="1" fontAlgn="base" hangingPunct="1">
        <a:spcBef>
          <a:spcPct val="0"/>
        </a:spcBef>
        <a:spcAft>
          <a:spcPts val="600"/>
        </a:spcAft>
        <a:defRPr sz="160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fontAlgn="base" hangingPunct="1">
        <a:spcBef>
          <a:spcPts val="375"/>
        </a:spcBef>
        <a:spcAft>
          <a:spcPct val="0"/>
        </a:spcAft>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ideo" Target="https://www.youtube.com/embed/CTTRP5Q0TDQ?feature=oembed" TargetMode="External"/><Relationship Id="rId4" Type="http://schemas.openxmlformats.org/officeDocument/2006/relationships/image" Target="../media/image1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3.sv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5" Type="http://schemas.openxmlformats.org/officeDocument/2006/relationships/hyperlink" Target="https://umfrageupdate.bertelsmann-stiftung.de/159398" TargetMode="External"/><Relationship Id="rId4" Type="http://schemas.openxmlformats.org/officeDocument/2006/relationships/hyperlink" Target="http://umfrageupdate.bertelsmann-stiftung.de/15939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a:latin typeface="Arial"/>
                <a:cs typeface="Arial"/>
              </a:rPr>
              <a:t>Open Data und Zivilgesellschaft</a:t>
            </a:r>
            <a:br>
              <a:rPr lang="de-DE" sz="2800" dirty="0"/>
            </a:br>
            <a:r>
              <a:rPr lang="de-DE" sz="2400" i="1" dirty="0">
                <a:latin typeface="Arial"/>
                <a:cs typeface="Arial"/>
              </a:rPr>
              <a:t>Ein Projekt der Bertelsmann Stiftung</a:t>
            </a:r>
            <a:endParaRPr lang="de-DE" i="1" dirty="0">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BD5BC3-069C-4518-5FD5-63DDB504478D}"/>
              </a:ext>
            </a:extLst>
          </p:cNvPr>
          <p:cNvSpPr>
            <a:spLocks noGrp="1"/>
          </p:cNvSpPr>
          <p:nvPr>
            <p:ph type="title"/>
          </p:nvPr>
        </p:nvSpPr>
        <p:spPr>
          <a:xfrm>
            <a:off x="6373792" y="576000"/>
            <a:ext cx="2302501" cy="4162725"/>
          </a:xfrm>
        </p:spPr>
        <p:txBody>
          <a:bodyPr/>
          <a:lstStyle/>
          <a:p>
            <a:br>
              <a:rPr lang="de-DE" dirty="0">
                <a:latin typeface="Arial"/>
                <a:cs typeface="Arial"/>
              </a:rPr>
            </a:br>
            <a:r>
              <a:rPr lang="de-DE" dirty="0">
                <a:latin typeface="Arial"/>
                <a:cs typeface="Arial"/>
              </a:rPr>
              <a:t>Kurz gefragt: </a:t>
            </a:r>
            <a:br>
              <a:rPr lang="de-DE" dirty="0">
                <a:latin typeface="Arial"/>
                <a:cs typeface="Arial"/>
              </a:rPr>
            </a:br>
            <a:br>
              <a:rPr lang="de-DE" dirty="0">
                <a:latin typeface="Arial"/>
                <a:cs typeface="Arial"/>
              </a:rPr>
            </a:br>
            <a:r>
              <a:rPr lang="de-DE" dirty="0">
                <a:latin typeface="Arial"/>
                <a:cs typeface="Arial"/>
              </a:rPr>
              <a:t>Die Macht der Offenheit: </a:t>
            </a:r>
            <a:br>
              <a:rPr lang="de-DE" dirty="0">
                <a:latin typeface="Arial"/>
                <a:cs typeface="Arial"/>
              </a:rPr>
            </a:br>
            <a:r>
              <a:rPr lang="de-DE" dirty="0">
                <a:latin typeface="Arial"/>
                <a:cs typeface="Arial"/>
              </a:rPr>
              <a:t>Open Data besser nutzen</a:t>
            </a:r>
            <a:br>
              <a:rPr lang="de-DE" dirty="0">
                <a:latin typeface="Arial"/>
                <a:cs typeface="Arial"/>
              </a:rPr>
            </a:br>
            <a:br>
              <a:rPr lang="de-DE" dirty="0">
                <a:latin typeface="Arial"/>
                <a:cs typeface="Arial"/>
              </a:rPr>
            </a:br>
            <a:r>
              <a:rPr lang="de-DE" sz="1600" i="1" dirty="0">
                <a:latin typeface="Arial"/>
                <a:cs typeface="Arial"/>
              </a:rPr>
              <a:t>Carsten Große </a:t>
            </a:r>
            <a:r>
              <a:rPr lang="de-DE" sz="1600" i="1" err="1">
                <a:latin typeface="Arial"/>
                <a:cs typeface="Arial"/>
              </a:rPr>
              <a:t>Starmann</a:t>
            </a:r>
            <a:br>
              <a:rPr lang="de-DE" sz="1600" i="1" dirty="0">
                <a:latin typeface="Arial"/>
                <a:cs typeface="Arial"/>
              </a:rPr>
            </a:br>
            <a:r>
              <a:rPr lang="de-DE" sz="1600" i="1" err="1">
                <a:latin typeface="Arial"/>
                <a:ea typeface="Lato"/>
                <a:cs typeface="Arial"/>
              </a:rPr>
              <a:t>Vice</a:t>
            </a:r>
            <a:r>
              <a:rPr lang="de-DE" sz="1600" i="1" dirty="0">
                <a:latin typeface="Arial"/>
                <a:ea typeface="Lato"/>
                <a:cs typeface="Arial"/>
              </a:rPr>
              <a:t> </a:t>
            </a:r>
            <a:r>
              <a:rPr lang="de-DE" sz="1600" i="1" err="1">
                <a:latin typeface="Arial"/>
                <a:ea typeface="Lato"/>
                <a:cs typeface="Arial"/>
              </a:rPr>
              <a:t>President</a:t>
            </a:r>
            <a:endParaRPr lang="de-DE" sz="1600" i="1"/>
          </a:p>
          <a:p>
            <a:r>
              <a:rPr lang="de-DE" sz="1600" i="1" dirty="0">
                <a:latin typeface="Arial"/>
                <a:ea typeface="Lato"/>
                <a:cs typeface="Arial"/>
              </a:rPr>
              <a:t>Corporate IT / Data Science</a:t>
            </a:r>
            <a:endParaRPr lang="de-DE" sz="1600" i="1" dirty="0"/>
          </a:p>
          <a:p>
            <a:endParaRPr lang="de-DE" dirty="0"/>
          </a:p>
        </p:txBody>
      </p:sp>
      <p:pic>
        <p:nvPicPr>
          <p:cNvPr id="7" name="Onlinemedien 6" title="Die Macht der Offenheit: Open Data und Zivilgesellschaft – Kurz gefragt mit Carsten Große Starmann">
            <a:hlinkClick r:id="" action="ppaction://media"/>
            <a:extLst>
              <a:ext uri="{FF2B5EF4-FFF2-40B4-BE49-F238E27FC236}">
                <a16:creationId xmlns:a16="http://schemas.microsoft.com/office/drawing/2014/main" id="{FC8A93B9-C01D-473A-43B4-056B82C3133C}"/>
              </a:ext>
            </a:extLst>
          </p:cNvPr>
          <p:cNvPicPr>
            <a:picLocks noGrp="1" noRot="1" noChangeAspect="1"/>
          </p:cNvPicPr>
          <p:nvPr>
            <p:ph idx="1"/>
            <a:videoFile r:link="rId1"/>
          </p:nvPr>
        </p:nvPicPr>
        <p:blipFill>
          <a:blip r:embed="rId4"/>
          <a:stretch>
            <a:fillRect/>
          </a:stretch>
        </p:blipFill>
        <p:spPr>
          <a:xfrm>
            <a:off x="466725" y="569119"/>
            <a:ext cx="5800725" cy="4257675"/>
          </a:xfrm>
        </p:spPr>
      </p:pic>
      <p:sp>
        <p:nvSpPr>
          <p:cNvPr id="4" name="Datumsplatzhalter 3">
            <a:extLst>
              <a:ext uri="{FF2B5EF4-FFF2-40B4-BE49-F238E27FC236}">
                <a16:creationId xmlns:a16="http://schemas.microsoft.com/office/drawing/2014/main" id="{B8EAA836-82E3-E001-3CFF-0CD15421D0D8}"/>
              </a:ext>
            </a:extLst>
          </p:cNvPr>
          <p:cNvSpPr>
            <a:spLocks noGrp="1"/>
          </p:cNvSpPr>
          <p:nvPr>
            <p:ph type="dt" sz="half" idx="10"/>
          </p:nvPr>
        </p:nvSpPr>
        <p:spPr/>
        <p:txBody>
          <a:bodyPr/>
          <a:lstStyle/>
          <a:p>
            <a:pPr algn="r"/>
            <a:fld id="{664A8486-AC15-4912-8F6C-3FFB0BA6B8D3}" type="datetime1">
              <a:rPr lang="de-DE" smtClean="0"/>
              <a:t>27.06.2023</a:t>
            </a:fld>
            <a:r>
              <a:rPr lang="de-DE"/>
              <a:t>  |</a:t>
            </a:r>
          </a:p>
        </p:txBody>
      </p:sp>
      <p:sp>
        <p:nvSpPr>
          <p:cNvPr id="5" name="Fußzeilenplatzhalter 4">
            <a:extLst>
              <a:ext uri="{FF2B5EF4-FFF2-40B4-BE49-F238E27FC236}">
                <a16:creationId xmlns:a16="http://schemas.microsoft.com/office/drawing/2014/main" id="{00A7586D-DCA4-12CB-D993-3D4B95855D91}"/>
              </a:ext>
            </a:extLst>
          </p:cNvPr>
          <p:cNvSpPr>
            <a:spLocks noGrp="1"/>
          </p:cNvSpPr>
          <p:nvPr>
            <p:ph type="ftr" sz="quarter" idx="11"/>
          </p:nvPr>
        </p:nvSpPr>
        <p:spPr/>
        <p:txBody>
          <a:bodyPr/>
          <a:lstStyle/>
          <a:p>
            <a:r>
              <a:rPr lang="de-DE">
                <a:latin typeface="Arial"/>
                <a:cs typeface="Arial"/>
              </a:rPr>
              <a:t>Open Data und Zivilgesellschaft</a:t>
            </a:r>
          </a:p>
        </p:txBody>
      </p:sp>
      <p:sp>
        <p:nvSpPr>
          <p:cNvPr id="6" name="Foliennummernplatzhalter 5">
            <a:extLst>
              <a:ext uri="{FF2B5EF4-FFF2-40B4-BE49-F238E27FC236}">
                <a16:creationId xmlns:a16="http://schemas.microsoft.com/office/drawing/2014/main" id="{43286A29-7A29-7BD7-6986-41FA738E94ED}"/>
              </a:ext>
            </a:extLst>
          </p:cNvPr>
          <p:cNvSpPr>
            <a:spLocks noGrp="1"/>
          </p:cNvSpPr>
          <p:nvPr>
            <p:ph type="sldNum" sz="quarter" idx="12"/>
          </p:nvPr>
        </p:nvSpPr>
        <p:spPr/>
        <p:txBody>
          <a:bodyPr/>
          <a:lstStyle/>
          <a:p>
            <a:fld id="{F9729765-C5F1-42F3-9922-E8747C5CD8F5}" type="slidenum">
              <a:rPr lang="de-DE" smtClean="0"/>
              <a:pPr/>
              <a:t>2</a:t>
            </a:fld>
            <a:endParaRPr lang="de-DE"/>
          </a:p>
        </p:txBody>
      </p:sp>
    </p:spTree>
    <p:extLst>
      <p:ext uri="{BB962C8B-B14F-4D97-AF65-F5344CB8AC3E}">
        <p14:creationId xmlns:p14="http://schemas.microsoft.com/office/powerpoint/2010/main" val="702266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72CE11-FB1B-E924-6966-EB2DA7C414B7}"/>
              </a:ext>
            </a:extLst>
          </p:cNvPr>
          <p:cNvSpPr>
            <a:spLocks noGrp="1"/>
          </p:cNvSpPr>
          <p:nvPr>
            <p:ph type="title"/>
          </p:nvPr>
        </p:nvSpPr>
        <p:spPr/>
        <p:txBody>
          <a:bodyPr/>
          <a:lstStyle/>
          <a:p>
            <a:r>
              <a:rPr lang="de-DE" dirty="0">
                <a:latin typeface="Arial"/>
                <a:cs typeface="Arial"/>
              </a:rPr>
              <a:t>Projektbeschreibung</a:t>
            </a:r>
            <a:endParaRPr lang="de-DE" dirty="0"/>
          </a:p>
        </p:txBody>
      </p:sp>
      <p:sp>
        <p:nvSpPr>
          <p:cNvPr id="3" name="Inhaltsplatzhalter 2">
            <a:extLst>
              <a:ext uri="{FF2B5EF4-FFF2-40B4-BE49-F238E27FC236}">
                <a16:creationId xmlns:a16="http://schemas.microsoft.com/office/drawing/2014/main" id="{AFF26A2A-C4D3-1919-5D76-6C458E381B9A}"/>
              </a:ext>
            </a:extLst>
          </p:cNvPr>
          <p:cNvSpPr>
            <a:spLocks noGrp="1"/>
          </p:cNvSpPr>
          <p:nvPr>
            <p:ph idx="1"/>
          </p:nvPr>
        </p:nvSpPr>
        <p:spPr/>
        <p:txBody>
          <a:bodyPr/>
          <a:lstStyle/>
          <a:p>
            <a:pPr marL="0" indent="0">
              <a:buNone/>
            </a:pPr>
            <a:r>
              <a:rPr lang="de-DE" dirty="0">
                <a:latin typeface="Arial"/>
                <a:cs typeface="Arial"/>
              </a:rPr>
              <a:t>Die Initiative “Open Data und Zivilgesellschaft” hat sich das Ziel gesetzt, die Bereitstellung und Nutzung von Offenen Daten von und durch zivilgesellschaftliche Organisationen zu fördern. Zu zwei Terminen im November 2022 und März 2023 kamen in Berlin dafür erneut </a:t>
            </a:r>
            <a:r>
              <a:rPr lang="de-DE" err="1">
                <a:latin typeface="Arial"/>
                <a:cs typeface="Arial"/>
              </a:rPr>
              <a:t>Expert:innen</a:t>
            </a:r>
            <a:r>
              <a:rPr lang="de-DE" dirty="0">
                <a:latin typeface="Arial"/>
                <a:cs typeface="Arial"/>
              </a:rPr>
              <a:t> zum Thema Offene Daten, Stiftungen und zivilgesellschaftliche Organisationen zusammen, um gemeinsam Weichen für die notwendige technische und organisatorische Infrastruktur zu stellen. Die Ergebnisse der Workshops sowie der Bestandsaufnahme des aktuellen Stands von Open Data in der Zivilgesellschaft fließen mit einer Recherche zu Tools und Prozessen in ein für sich stehendes Strategiepapier "Open Data und Zivilgesellschaft" ein, das Grundlage für den Antrag auf Umsetzung eines mehrjährigen Projekts der Bertelsmann Stiftung werden soll (Start 2024). </a:t>
            </a:r>
            <a:endParaRPr lang="de-DE">
              <a:latin typeface="Arial"/>
              <a:cs typeface="Arial"/>
            </a:endParaRPr>
          </a:p>
          <a:p>
            <a:pPr marL="0" indent="0">
              <a:buNone/>
            </a:pPr>
            <a:r>
              <a:rPr lang="de-DE" dirty="0">
                <a:latin typeface="Arial"/>
                <a:cs typeface="Arial"/>
              </a:rPr>
              <a:t>Parallel geht die Bertelsmann Stiftung bereits neue Wege: In einem umfassenden internen Datenprojekt werden Datensätze der Stiftung katalogisiert, im Anschluss sollen diese veröffentlicht und auffindbar gemacht werden.</a:t>
            </a:r>
            <a:endParaRPr lang="de-DE">
              <a:latin typeface="Arial"/>
              <a:cs typeface="Arial"/>
            </a:endParaRPr>
          </a:p>
        </p:txBody>
      </p:sp>
      <p:sp>
        <p:nvSpPr>
          <p:cNvPr id="4" name="Datumsplatzhalter 3">
            <a:extLst>
              <a:ext uri="{FF2B5EF4-FFF2-40B4-BE49-F238E27FC236}">
                <a16:creationId xmlns:a16="http://schemas.microsoft.com/office/drawing/2014/main" id="{69D3B89B-807E-5EA2-3989-E8C18C2653CF}"/>
              </a:ext>
            </a:extLst>
          </p:cNvPr>
          <p:cNvSpPr>
            <a:spLocks noGrp="1"/>
          </p:cNvSpPr>
          <p:nvPr>
            <p:ph type="dt" sz="half" idx="10"/>
          </p:nvPr>
        </p:nvSpPr>
        <p:spPr/>
        <p:txBody>
          <a:bodyPr/>
          <a:lstStyle/>
          <a:p>
            <a:pPr algn="r"/>
            <a:fld id="{664A8486-AC15-4912-8F6C-3FFB0BA6B8D3}" type="datetime1">
              <a:rPr lang="de-DE" smtClean="0"/>
              <a:t>27.06.2023</a:t>
            </a:fld>
            <a:r>
              <a:rPr lang="de-DE"/>
              <a:t>  |</a:t>
            </a:r>
          </a:p>
        </p:txBody>
      </p:sp>
      <p:sp>
        <p:nvSpPr>
          <p:cNvPr id="5" name="Fußzeilenplatzhalter 4">
            <a:extLst>
              <a:ext uri="{FF2B5EF4-FFF2-40B4-BE49-F238E27FC236}">
                <a16:creationId xmlns:a16="http://schemas.microsoft.com/office/drawing/2014/main" id="{99BFA18F-5EA9-8DEC-487E-29D3868D1867}"/>
              </a:ext>
            </a:extLst>
          </p:cNvPr>
          <p:cNvSpPr>
            <a:spLocks noGrp="1"/>
          </p:cNvSpPr>
          <p:nvPr>
            <p:ph type="ftr" sz="quarter" idx="11"/>
          </p:nvPr>
        </p:nvSpPr>
        <p:spPr/>
        <p:txBody>
          <a:bodyPr/>
          <a:lstStyle/>
          <a:p>
            <a:r>
              <a:rPr lang="de-DE"/>
              <a:t>Titel der Präsentation</a:t>
            </a:r>
          </a:p>
        </p:txBody>
      </p:sp>
      <p:sp>
        <p:nvSpPr>
          <p:cNvPr id="6" name="Foliennummernplatzhalter 5">
            <a:extLst>
              <a:ext uri="{FF2B5EF4-FFF2-40B4-BE49-F238E27FC236}">
                <a16:creationId xmlns:a16="http://schemas.microsoft.com/office/drawing/2014/main" id="{CA41B796-F22D-FCA6-AA82-F6BB19EBA3B0}"/>
              </a:ext>
            </a:extLst>
          </p:cNvPr>
          <p:cNvSpPr>
            <a:spLocks noGrp="1"/>
          </p:cNvSpPr>
          <p:nvPr>
            <p:ph type="sldNum" sz="quarter" idx="12"/>
          </p:nvPr>
        </p:nvSpPr>
        <p:spPr/>
        <p:txBody>
          <a:bodyPr/>
          <a:lstStyle/>
          <a:p>
            <a:fld id="{F9729765-C5F1-42F3-9922-E8747C5CD8F5}" type="slidenum">
              <a:rPr lang="de-DE" smtClean="0"/>
              <a:pPr/>
              <a:t>3</a:t>
            </a:fld>
            <a:endParaRPr lang="de-DE"/>
          </a:p>
        </p:txBody>
      </p:sp>
    </p:spTree>
    <p:extLst>
      <p:ext uri="{BB962C8B-B14F-4D97-AF65-F5344CB8AC3E}">
        <p14:creationId xmlns:p14="http://schemas.microsoft.com/office/powerpoint/2010/main" val="3853829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55650B-3259-FC3B-AA64-55798D1BADDD}"/>
              </a:ext>
            </a:extLst>
          </p:cNvPr>
          <p:cNvSpPr>
            <a:spLocks noGrp="1"/>
          </p:cNvSpPr>
          <p:nvPr>
            <p:ph type="title"/>
          </p:nvPr>
        </p:nvSpPr>
        <p:spPr/>
        <p:txBody>
          <a:bodyPr/>
          <a:lstStyle/>
          <a:p>
            <a:r>
              <a:rPr lang="de-DE">
                <a:latin typeface="Arial"/>
                <a:cs typeface="Arial"/>
              </a:rPr>
              <a:t>Die Gliederung unseres Konzeptpapiers: Woran wir arbeiten &amp; wo Ihr Euch als </a:t>
            </a:r>
            <a:r>
              <a:rPr lang="de-DE" err="1">
                <a:latin typeface="Arial"/>
                <a:cs typeface="Arial"/>
              </a:rPr>
              <a:t>Co-Autor:innen</a:t>
            </a:r>
            <a:r>
              <a:rPr lang="de-DE">
                <a:latin typeface="Arial"/>
                <a:cs typeface="Arial"/>
              </a:rPr>
              <a:t> beteiligen könnt</a:t>
            </a:r>
            <a:endParaRPr lang="de-DE"/>
          </a:p>
        </p:txBody>
      </p:sp>
      <p:sp>
        <p:nvSpPr>
          <p:cNvPr id="3" name="Inhaltsplatzhalter 2">
            <a:extLst>
              <a:ext uri="{FF2B5EF4-FFF2-40B4-BE49-F238E27FC236}">
                <a16:creationId xmlns:a16="http://schemas.microsoft.com/office/drawing/2014/main" id="{CCABA908-BF0C-E077-B2E5-BE39FEFCD77F}"/>
              </a:ext>
            </a:extLst>
          </p:cNvPr>
          <p:cNvSpPr>
            <a:spLocks noGrp="1"/>
          </p:cNvSpPr>
          <p:nvPr>
            <p:ph idx="1"/>
          </p:nvPr>
        </p:nvSpPr>
        <p:spPr/>
        <p:txBody>
          <a:bodyPr/>
          <a:lstStyle/>
          <a:p>
            <a:pPr marL="179070" indent="-179070"/>
            <a:r>
              <a:rPr lang="de-DE" sz="1400">
                <a:latin typeface="Arial"/>
                <a:cs typeface="Arial"/>
              </a:rPr>
              <a:t>Vorwort und Position der Bertelsmann Stiftung </a:t>
            </a:r>
          </a:p>
          <a:p>
            <a:pPr marL="179070" indent="-179070"/>
            <a:r>
              <a:rPr lang="de-DE" sz="1400">
                <a:latin typeface="Arial"/>
                <a:cs typeface="Arial"/>
              </a:rPr>
              <a:t>Definition von Open Data</a:t>
            </a:r>
          </a:p>
          <a:p>
            <a:pPr marL="179070" indent="-179070"/>
            <a:r>
              <a:rPr lang="de-DE" sz="1400">
                <a:latin typeface="Arial"/>
                <a:cs typeface="Arial"/>
              </a:rPr>
              <a:t>Mehrwert und Nutzen von Open Data in Zivilgesellschaft</a:t>
            </a:r>
          </a:p>
          <a:p>
            <a:pPr marL="179070" indent="-179070"/>
            <a:r>
              <a:rPr lang="de-DE" sz="1400">
                <a:latin typeface="Arial"/>
                <a:cs typeface="Arial"/>
              </a:rPr>
              <a:t>Aktueller Stand von Open Data in der Zivilgesellschaft </a:t>
            </a:r>
          </a:p>
          <a:p>
            <a:pPr marL="179070" indent="-179070"/>
            <a:r>
              <a:rPr lang="de-DE" sz="1400">
                <a:latin typeface="Arial"/>
                <a:cs typeface="Arial"/>
              </a:rPr>
              <a:t>Hürden und Risiken von Open Data in der Zivilgesellschaft</a:t>
            </a:r>
          </a:p>
          <a:p>
            <a:pPr marL="179070" indent="-179070"/>
            <a:r>
              <a:rPr lang="de-DE" sz="1400">
                <a:latin typeface="Arial"/>
                <a:cs typeface="Arial"/>
              </a:rPr>
              <a:t>Technische Infrastruktur</a:t>
            </a:r>
          </a:p>
          <a:p>
            <a:pPr marL="179070" indent="-179070"/>
            <a:r>
              <a:rPr lang="de-DE" sz="1400">
                <a:latin typeface="Arial"/>
                <a:cs typeface="Arial"/>
              </a:rPr>
              <a:t>Deep-Dive: Datenbereitstellung (User Journey)</a:t>
            </a:r>
            <a:endParaRPr lang="de-DE" sz="1400"/>
          </a:p>
          <a:p>
            <a:pPr marL="179070" indent="-179070"/>
            <a:r>
              <a:rPr lang="de-DE" sz="1400">
                <a:latin typeface="Arial"/>
                <a:cs typeface="Arial"/>
              </a:rPr>
              <a:t>Deep-Dive: Datennutzung (User Journey)</a:t>
            </a:r>
          </a:p>
          <a:p>
            <a:pPr marL="179070" indent="-179070"/>
            <a:r>
              <a:rPr lang="de-DE" sz="1400">
                <a:latin typeface="Arial"/>
                <a:cs typeface="Arial"/>
              </a:rPr>
              <a:t>Ontologien </a:t>
            </a:r>
          </a:p>
          <a:p>
            <a:pPr marL="179070" indent="-179070"/>
            <a:r>
              <a:rPr lang="de-DE" sz="1400">
                <a:latin typeface="Arial"/>
                <a:cs typeface="Arial"/>
              </a:rPr>
              <a:t>Weitere Aspekte der Unterstützung</a:t>
            </a:r>
          </a:p>
          <a:p>
            <a:pPr marL="179070" indent="-179070"/>
            <a:r>
              <a:rPr lang="de-DE" sz="1400">
                <a:latin typeface="Arial"/>
                <a:cs typeface="Arial"/>
              </a:rPr>
              <a:t>Checkliste und Prozessempfehlungen für einen Start in die Welt der offenen Daten</a:t>
            </a:r>
          </a:p>
          <a:p>
            <a:pPr marL="179070" indent="-179070"/>
            <a:r>
              <a:rPr lang="de-DE" sz="1400">
                <a:latin typeface="Arial"/>
                <a:cs typeface="Arial"/>
              </a:rPr>
              <a:t>Schlusswort</a:t>
            </a:r>
          </a:p>
          <a:p>
            <a:pPr marL="179070" indent="-179070"/>
            <a:endParaRPr lang="de-DE" sz="1400"/>
          </a:p>
        </p:txBody>
      </p:sp>
      <p:sp>
        <p:nvSpPr>
          <p:cNvPr id="4" name="Datumsplatzhalter 3">
            <a:extLst>
              <a:ext uri="{FF2B5EF4-FFF2-40B4-BE49-F238E27FC236}">
                <a16:creationId xmlns:a16="http://schemas.microsoft.com/office/drawing/2014/main" id="{E2BA9219-6289-C666-5399-AAB1EA0CE86B}"/>
              </a:ext>
            </a:extLst>
          </p:cNvPr>
          <p:cNvSpPr>
            <a:spLocks noGrp="1"/>
          </p:cNvSpPr>
          <p:nvPr>
            <p:ph type="dt" sz="half" idx="10"/>
          </p:nvPr>
        </p:nvSpPr>
        <p:spPr/>
        <p:txBody>
          <a:bodyPr/>
          <a:lstStyle/>
          <a:p>
            <a:pPr algn="r"/>
            <a:fld id="{664A8486-AC15-4912-8F6C-3FFB0BA6B8D3}" type="datetime1">
              <a:rPr lang="de-DE" smtClean="0"/>
              <a:t>27.06.2023</a:t>
            </a:fld>
            <a:r>
              <a:rPr lang="de-DE"/>
              <a:t>  |</a:t>
            </a:r>
          </a:p>
        </p:txBody>
      </p:sp>
      <p:sp>
        <p:nvSpPr>
          <p:cNvPr id="5" name="Fußzeilenplatzhalter 4">
            <a:extLst>
              <a:ext uri="{FF2B5EF4-FFF2-40B4-BE49-F238E27FC236}">
                <a16:creationId xmlns:a16="http://schemas.microsoft.com/office/drawing/2014/main" id="{EB7D6463-ADEE-5926-D9B3-096F636379C0}"/>
              </a:ext>
            </a:extLst>
          </p:cNvPr>
          <p:cNvSpPr>
            <a:spLocks noGrp="1"/>
          </p:cNvSpPr>
          <p:nvPr>
            <p:ph type="ftr" sz="quarter" idx="11"/>
          </p:nvPr>
        </p:nvSpPr>
        <p:spPr/>
        <p:txBody>
          <a:bodyPr/>
          <a:lstStyle/>
          <a:p>
            <a:r>
              <a:rPr lang="de-DE">
                <a:latin typeface="Arial"/>
                <a:cs typeface="Arial"/>
              </a:rPr>
              <a:t>Open Data und Zivilgesellschaft</a:t>
            </a:r>
            <a:endParaRPr lang="de-DE"/>
          </a:p>
        </p:txBody>
      </p:sp>
      <p:sp>
        <p:nvSpPr>
          <p:cNvPr id="6" name="Foliennummernplatzhalter 5">
            <a:extLst>
              <a:ext uri="{FF2B5EF4-FFF2-40B4-BE49-F238E27FC236}">
                <a16:creationId xmlns:a16="http://schemas.microsoft.com/office/drawing/2014/main" id="{88936693-D91E-8E8A-84C7-E409D91FA06B}"/>
              </a:ext>
            </a:extLst>
          </p:cNvPr>
          <p:cNvSpPr>
            <a:spLocks noGrp="1"/>
          </p:cNvSpPr>
          <p:nvPr>
            <p:ph type="sldNum" sz="quarter" idx="12"/>
          </p:nvPr>
        </p:nvSpPr>
        <p:spPr/>
        <p:txBody>
          <a:bodyPr/>
          <a:lstStyle/>
          <a:p>
            <a:fld id="{F9729765-C5F1-42F3-9922-E8747C5CD8F5}" type="slidenum">
              <a:rPr lang="de-DE" smtClean="0"/>
              <a:pPr/>
              <a:t>4</a:t>
            </a:fld>
            <a:endParaRPr lang="de-DE"/>
          </a:p>
        </p:txBody>
      </p:sp>
      <p:pic>
        <p:nvPicPr>
          <p:cNvPr id="7" name="Grafik 7" descr="Gruppenbrainstorming Silhouette">
            <a:extLst>
              <a:ext uri="{FF2B5EF4-FFF2-40B4-BE49-F238E27FC236}">
                <a16:creationId xmlns:a16="http://schemas.microsoft.com/office/drawing/2014/main" id="{F39C3B6D-1404-1CC8-4BD0-DB987AEBE88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33525" y="3619500"/>
            <a:ext cx="285750" cy="285750"/>
          </a:xfrm>
          <a:prstGeom prst="rect">
            <a:avLst/>
          </a:prstGeom>
        </p:spPr>
      </p:pic>
      <p:pic>
        <p:nvPicPr>
          <p:cNvPr id="8" name="Grafik 7" descr="Gruppenbrainstorming Silhouette">
            <a:extLst>
              <a:ext uri="{FF2B5EF4-FFF2-40B4-BE49-F238E27FC236}">
                <a16:creationId xmlns:a16="http://schemas.microsoft.com/office/drawing/2014/main" id="{EA191939-9D43-AD1F-BDC0-3D200A7CE32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162800" y="4191000"/>
            <a:ext cx="285750" cy="285750"/>
          </a:xfrm>
          <a:prstGeom prst="rect">
            <a:avLst/>
          </a:prstGeom>
        </p:spPr>
      </p:pic>
      <p:pic>
        <p:nvPicPr>
          <p:cNvPr id="9" name="Grafik 7" descr="Gruppenbrainstorming Silhouette">
            <a:extLst>
              <a:ext uri="{FF2B5EF4-FFF2-40B4-BE49-F238E27FC236}">
                <a16:creationId xmlns:a16="http://schemas.microsoft.com/office/drawing/2014/main" id="{1999C942-0021-D49F-3844-A4B83ACB3AB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962525" y="2152650"/>
            <a:ext cx="285750" cy="285750"/>
          </a:xfrm>
          <a:prstGeom prst="rect">
            <a:avLst/>
          </a:prstGeom>
        </p:spPr>
      </p:pic>
      <p:sp>
        <p:nvSpPr>
          <p:cNvPr id="10" name="Textfeld 9">
            <a:extLst>
              <a:ext uri="{FF2B5EF4-FFF2-40B4-BE49-F238E27FC236}">
                <a16:creationId xmlns:a16="http://schemas.microsoft.com/office/drawing/2014/main" id="{8481A810-36FC-6C76-0A10-8C91BF88EDFD}"/>
              </a:ext>
            </a:extLst>
          </p:cNvPr>
          <p:cNvSpPr txBox="1"/>
          <p:nvPr/>
        </p:nvSpPr>
        <p:spPr>
          <a:xfrm>
            <a:off x="5176837" y="2162174"/>
            <a:ext cx="800100" cy="2462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sz="1000" i="1" err="1">
                <a:solidFill>
                  <a:schemeClr val="accent4"/>
                </a:solidFill>
                <a:latin typeface="Arial"/>
                <a:cs typeface="Arial"/>
              </a:rPr>
              <a:t>ZiviZ</a:t>
            </a:r>
            <a:endParaRPr lang="de-DE" sz="1000" i="1">
              <a:solidFill>
                <a:schemeClr val="accent4"/>
              </a:solidFill>
              <a:cs typeface="Arial"/>
            </a:endParaRPr>
          </a:p>
        </p:txBody>
      </p:sp>
      <p:sp>
        <p:nvSpPr>
          <p:cNvPr id="11" name="Textfeld 10">
            <a:extLst>
              <a:ext uri="{FF2B5EF4-FFF2-40B4-BE49-F238E27FC236}">
                <a16:creationId xmlns:a16="http://schemas.microsoft.com/office/drawing/2014/main" id="{FCB13450-C2F6-B77A-837B-24ECC0CA1C99}"/>
              </a:ext>
            </a:extLst>
          </p:cNvPr>
          <p:cNvSpPr txBox="1"/>
          <p:nvPr/>
        </p:nvSpPr>
        <p:spPr>
          <a:xfrm>
            <a:off x="7405687" y="4210049"/>
            <a:ext cx="800100" cy="2462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sz="1000" i="1">
                <a:solidFill>
                  <a:schemeClr val="accent4"/>
                </a:solidFill>
                <a:latin typeface="Arial"/>
                <a:cs typeface="Arial"/>
              </a:rPr>
              <a:t>Ihr?</a:t>
            </a:r>
            <a:endParaRPr lang="de-DE"/>
          </a:p>
        </p:txBody>
      </p:sp>
      <p:sp>
        <p:nvSpPr>
          <p:cNvPr id="12" name="Textfeld 11">
            <a:extLst>
              <a:ext uri="{FF2B5EF4-FFF2-40B4-BE49-F238E27FC236}">
                <a16:creationId xmlns:a16="http://schemas.microsoft.com/office/drawing/2014/main" id="{651F90C8-D322-6B80-5F0F-D68E18B310A5}"/>
              </a:ext>
            </a:extLst>
          </p:cNvPr>
          <p:cNvSpPr txBox="1"/>
          <p:nvPr/>
        </p:nvSpPr>
        <p:spPr>
          <a:xfrm>
            <a:off x="1766887" y="3638549"/>
            <a:ext cx="800100" cy="2462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sz="1000" i="1">
                <a:solidFill>
                  <a:schemeClr val="accent4"/>
                </a:solidFill>
                <a:latin typeface="Arial"/>
                <a:cs typeface="Arial"/>
              </a:rPr>
              <a:t>Ihr?</a:t>
            </a:r>
            <a:endParaRPr lang="de-DE"/>
          </a:p>
        </p:txBody>
      </p:sp>
    </p:spTree>
    <p:extLst>
      <p:ext uri="{BB962C8B-B14F-4D97-AF65-F5344CB8AC3E}">
        <p14:creationId xmlns:p14="http://schemas.microsoft.com/office/powerpoint/2010/main" val="3816672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55650B-3259-FC3B-AA64-55798D1BADDD}"/>
              </a:ext>
            </a:extLst>
          </p:cNvPr>
          <p:cNvSpPr>
            <a:spLocks noGrp="1"/>
          </p:cNvSpPr>
          <p:nvPr>
            <p:ph type="title"/>
          </p:nvPr>
        </p:nvSpPr>
        <p:spPr/>
        <p:txBody>
          <a:bodyPr/>
          <a:lstStyle/>
          <a:p>
            <a:r>
              <a:rPr lang="de-DE">
                <a:latin typeface="Arial"/>
                <a:cs typeface="Arial"/>
              </a:rPr>
              <a:t>Die Methodik unseres Konzeptpapiers: Woran wir arbeiten &amp; wo Ihr Euch als </a:t>
            </a:r>
            <a:r>
              <a:rPr lang="de-DE" err="1">
                <a:latin typeface="Arial"/>
                <a:cs typeface="Arial"/>
              </a:rPr>
              <a:t>Co-Autor:innen</a:t>
            </a:r>
            <a:r>
              <a:rPr lang="de-DE">
                <a:latin typeface="Arial"/>
                <a:cs typeface="Arial"/>
              </a:rPr>
              <a:t> beteiligen könnt</a:t>
            </a:r>
            <a:endParaRPr lang="de-DE"/>
          </a:p>
        </p:txBody>
      </p:sp>
      <p:sp>
        <p:nvSpPr>
          <p:cNvPr id="3" name="Inhaltsplatzhalter 2">
            <a:extLst>
              <a:ext uri="{FF2B5EF4-FFF2-40B4-BE49-F238E27FC236}">
                <a16:creationId xmlns:a16="http://schemas.microsoft.com/office/drawing/2014/main" id="{CCABA908-BF0C-E077-B2E5-BE39FEFCD77F}"/>
              </a:ext>
            </a:extLst>
          </p:cNvPr>
          <p:cNvSpPr>
            <a:spLocks noGrp="1"/>
          </p:cNvSpPr>
          <p:nvPr>
            <p:ph idx="1"/>
          </p:nvPr>
        </p:nvSpPr>
        <p:spPr>
          <a:xfrm>
            <a:off x="468292" y="1369219"/>
            <a:ext cx="5654687" cy="1761891"/>
          </a:xfrm>
        </p:spPr>
        <p:txBody>
          <a:bodyPr/>
          <a:lstStyle/>
          <a:p>
            <a:pPr marL="179070" indent="-179070"/>
            <a:r>
              <a:rPr lang="de-DE" sz="1400">
                <a:latin typeface="Arial"/>
                <a:cs typeface="Arial"/>
              </a:rPr>
              <a:t>Literaturrecherche</a:t>
            </a:r>
          </a:p>
          <a:p>
            <a:pPr marL="179070" indent="-179070"/>
            <a:r>
              <a:rPr lang="de-DE" sz="1400">
                <a:latin typeface="Arial"/>
                <a:cs typeface="Arial"/>
              </a:rPr>
              <a:t>Beispiele aus der Welt der Verwaltung und der Forschung</a:t>
            </a:r>
          </a:p>
          <a:p>
            <a:pPr marL="179070" indent="-179070"/>
            <a:r>
              <a:rPr lang="de-DE" sz="1400">
                <a:latin typeface="Arial"/>
                <a:cs typeface="Arial"/>
              </a:rPr>
              <a:t>Use Cases</a:t>
            </a:r>
          </a:p>
          <a:p>
            <a:pPr marL="179070" indent="-179070"/>
            <a:r>
              <a:rPr lang="de-DE" sz="1400">
                <a:latin typeface="Arial"/>
                <a:cs typeface="Arial"/>
              </a:rPr>
              <a:t>Auswertung Workshop 1 und 2</a:t>
            </a:r>
          </a:p>
          <a:p>
            <a:pPr marL="179070" indent="-179070"/>
            <a:r>
              <a:rPr lang="de-DE" sz="1400">
                <a:latin typeface="Arial"/>
                <a:cs typeface="Arial"/>
              </a:rPr>
              <a:t>Auswertung Umfrage</a:t>
            </a:r>
          </a:p>
          <a:p>
            <a:pPr marL="179070" indent="-179070"/>
            <a:r>
              <a:rPr lang="de-DE" sz="1400">
                <a:latin typeface="Arial"/>
                <a:cs typeface="Arial"/>
              </a:rPr>
              <a:t>Testimonials</a:t>
            </a:r>
          </a:p>
          <a:p>
            <a:pPr marL="179070" indent="-179070"/>
            <a:endParaRPr lang="de-DE" sz="1400"/>
          </a:p>
        </p:txBody>
      </p:sp>
      <p:sp>
        <p:nvSpPr>
          <p:cNvPr id="4" name="Datumsplatzhalter 3">
            <a:extLst>
              <a:ext uri="{FF2B5EF4-FFF2-40B4-BE49-F238E27FC236}">
                <a16:creationId xmlns:a16="http://schemas.microsoft.com/office/drawing/2014/main" id="{E2BA9219-6289-C666-5399-AAB1EA0CE86B}"/>
              </a:ext>
            </a:extLst>
          </p:cNvPr>
          <p:cNvSpPr>
            <a:spLocks noGrp="1"/>
          </p:cNvSpPr>
          <p:nvPr>
            <p:ph type="dt" sz="half" idx="10"/>
          </p:nvPr>
        </p:nvSpPr>
        <p:spPr/>
        <p:txBody>
          <a:bodyPr/>
          <a:lstStyle/>
          <a:p>
            <a:pPr algn="r"/>
            <a:fld id="{664A8486-AC15-4912-8F6C-3FFB0BA6B8D3}" type="datetime1">
              <a:rPr lang="de-DE" smtClean="0"/>
              <a:t>27.06.2023</a:t>
            </a:fld>
            <a:r>
              <a:rPr lang="de-DE"/>
              <a:t>  |</a:t>
            </a:r>
          </a:p>
        </p:txBody>
      </p:sp>
      <p:sp>
        <p:nvSpPr>
          <p:cNvPr id="5" name="Fußzeilenplatzhalter 4">
            <a:extLst>
              <a:ext uri="{FF2B5EF4-FFF2-40B4-BE49-F238E27FC236}">
                <a16:creationId xmlns:a16="http://schemas.microsoft.com/office/drawing/2014/main" id="{EB7D6463-ADEE-5926-D9B3-096F636379C0}"/>
              </a:ext>
            </a:extLst>
          </p:cNvPr>
          <p:cNvSpPr>
            <a:spLocks noGrp="1"/>
          </p:cNvSpPr>
          <p:nvPr>
            <p:ph type="ftr" sz="quarter" idx="11"/>
          </p:nvPr>
        </p:nvSpPr>
        <p:spPr/>
        <p:txBody>
          <a:bodyPr/>
          <a:lstStyle/>
          <a:p>
            <a:r>
              <a:rPr lang="de-DE">
                <a:latin typeface="Arial"/>
                <a:cs typeface="Arial"/>
              </a:rPr>
              <a:t>Open Data und Zivilgesellschaft</a:t>
            </a:r>
            <a:endParaRPr lang="de-DE"/>
          </a:p>
        </p:txBody>
      </p:sp>
      <p:sp>
        <p:nvSpPr>
          <p:cNvPr id="6" name="Foliennummernplatzhalter 5">
            <a:extLst>
              <a:ext uri="{FF2B5EF4-FFF2-40B4-BE49-F238E27FC236}">
                <a16:creationId xmlns:a16="http://schemas.microsoft.com/office/drawing/2014/main" id="{88936693-D91E-8E8A-84C7-E409D91FA06B}"/>
              </a:ext>
            </a:extLst>
          </p:cNvPr>
          <p:cNvSpPr>
            <a:spLocks noGrp="1"/>
          </p:cNvSpPr>
          <p:nvPr>
            <p:ph type="sldNum" sz="quarter" idx="12"/>
          </p:nvPr>
        </p:nvSpPr>
        <p:spPr/>
        <p:txBody>
          <a:bodyPr/>
          <a:lstStyle/>
          <a:p>
            <a:fld id="{F9729765-C5F1-42F3-9922-E8747C5CD8F5}" type="slidenum">
              <a:rPr lang="de-DE" smtClean="0"/>
              <a:pPr/>
              <a:t>5</a:t>
            </a:fld>
            <a:endParaRPr lang="de-DE"/>
          </a:p>
        </p:txBody>
      </p:sp>
      <p:pic>
        <p:nvPicPr>
          <p:cNvPr id="7" name="Grafik 7" descr="Gruppenbrainstorming Silhouette">
            <a:extLst>
              <a:ext uri="{FF2B5EF4-FFF2-40B4-BE49-F238E27FC236}">
                <a16:creationId xmlns:a16="http://schemas.microsoft.com/office/drawing/2014/main" id="{F39C3B6D-1404-1CC8-4BD0-DB987AEBE88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704975" y="2762250"/>
            <a:ext cx="285750" cy="285750"/>
          </a:xfrm>
          <a:prstGeom prst="rect">
            <a:avLst/>
          </a:prstGeom>
        </p:spPr>
      </p:pic>
      <p:sp>
        <p:nvSpPr>
          <p:cNvPr id="12" name="Textfeld 11">
            <a:extLst>
              <a:ext uri="{FF2B5EF4-FFF2-40B4-BE49-F238E27FC236}">
                <a16:creationId xmlns:a16="http://schemas.microsoft.com/office/drawing/2014/main" id="{651F90C8-D322-6B80-5F0F-D68E18B310A5}"/>
              </a:ext>
            </a:extLst>
          </p:cNvPr>
          <p:cNvSpPr txBox="1"/>
          <p:nvPr/>
        </p:nvSpPr>
        <p:spPr>
          <a:xfrm>
            <a:off x="1938337" y="2781299"/>
            <a:ext cx="800100" cy="2462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sz="1000" i="1">
                <a:solidFill>
                  <a:schemeClr val="accent4"/>
                </a:solidFill>
                <a:latin typeface="Arial"/>
                <a:cs typeface="Arial"/>
              </a:rPr>
              <a:t>Ihr?</a:t>
            </a:r>
            <a:endParaRPr lang="de-DE"/>
          </a:p>
        </p:txBody>
      </p:sp>
      <p:pic>
        <p:nvPicPr>
          <p:cNvPr id="13" name="Grafik 7" descr="Gruppenbrainstorming Silhouette">
            <a:extLst>
              <a:ext uri="{FF2B5EF4-FFF2-40B4-BE49-F238E27FC236}">
                <a16:creationId xmlns:a16="http://schemas.microsoft.com/office/drawing/2014/main" id="{E6956123-122C-A554-2F42-5FF602DDE6B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409825" y="2466975"/>
            <a:ext cx="285750" cy="285750"/>
          </a:xfrm>
          <a:prstGeom prst="rect">
            <a:avLst/>
          </a:prstGeom>
        </p:spPr>
      </p:pic>
      <p:sp>
        <p:nvSpPr>
          <p:cNvPr id="14" name="Textfeld 13">
            <a:extLst>
              <a:ext uri="{FF2B5EF4-FFF2-40B4-BE49-F238E27FC236}">
                <a16:creationId xmlns:a16="http://schemas.microsoft.com/office/drawing/2014/main" id="{DB768931-6C8C-FC77-D1F7-936C91BF0444}"/>
              </a:ext>
            </a:extLst>
          </p:cNvPr>
          <p:cNvSpPr txBox="1"/>
          <p:nvPr/>
        </p:nvSpPr>
        <p:spPr>
          <a:xfrm>
            <a:off x="2652712" y="2476499"/>
            <a:ext cx="1019175" cy="2462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de-DE" sz="1000" i="1" err="1">
                <a:solidFill>
                  <a:schemeClr val="accent4"/>
                </a:solidFill>
                <a:latin typeface="Arial"/>
                <a:cs typeface="Arial"/>
              </a:rPr>
              <a:t>ZiviZ</a:t>
            </a:r>
            <a:r>
              <a:rPr lang="de-DE" sz="1000" i="1">
                <a:solidFill>
                  <a:schemeClr val="accent4"/>
                </a:solidFill>
                <a:latin typeface="Arial"/>
                <a:cs typeface="Arial"/>
              </a:rPr>
              <a:t> und Ihr?</a:t>
            </a:r>
            <a:endParaRPr lang="de-DE">
              <a:solidFill>
                <a:schemeClr val="accent4"/>
              </a:solidFill>
            </a:endParaRPr>
          </a:p>
        </p:txBody>
      </p:sp>
      <p:pic>
        <p:nvPicPr>
          <p:cNvPr id="15" name="Grafik 7" descr="Gruppenbrainstorming Silhouette">
            <a:extLst>
              <a:ext uri="{FF2B5EF4-FFF2-40B4-BE49-F238E27FC236}">
                <a16:creationId xmlns:a16="http://schemas.microsoft.com/office/drawing/2014/main" id="{18348C1A-E73D-56E7-CC7C-3AC7973E620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628774" y="1885949"/>
            <a:ext cx="285750" cy="285750"/>
          </a:xfrm>
          <a:prstGeom prst="rect">
            <a:avLst/>
          </a:prstGeom>
        </p:spPr>
      </p:pic>
      <p:sp>
        <p:nvSpPr>
          <p:cNvPr id="16" name="Textfeld 15">
            <a:extLst>
              <a:ext uri="{FF2B5EF4-FFF2-40B4-BE49-F238E27FC236}">
                <a16:creationId xmlns:a16="http://schemas.microsoft.com/office/drawing/2014/main" id="{3D72099F-767C-18C4-9B9F-CE2FA5EBC65A}"/>
              </a:ext>
            </a:extLst>
          </p:cNvPr>
          <p:cNvSpPr txBox="1"/>
          <p:nvPr/>
        </p:nvSpPr>
        <p:spPr>
          <a:xfrm>
            <a:off x="1862137" y="1904999"/>
            <a:ext cx="800100" cy="2462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sz="1000" i="1">
                <a:solidFill>
                  <a:schemeClr val="accent4"/>
                </a:solidFill>
                <a:latin typeface="Arial"/>
                <a:cs typeface="Arial"/>
              </a:rPr>
              <a:t>Ihr?</a:t>
            </a:r>
            <a:endParaRPr lang="de-DE"/>
          </a:p>
        </p:txBody>
      </p:sp>
    </p:spTree>
    <p:extLst>
      <p:ext uri="{BB962C8B-B14F-4D97-AF65-F5344CB8AC3E}">
        <p14:creationId xmlns:p14="http://schemas.microsoft.com/office/powerpoint/2010/main" val="1478952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ABED88-F463-A242-21D7-D57DCD5A046C}"/>
              </a:ext>
            </a:extLst>
          </p:cNvPr>
          <p:cNvSpPr>
            <a:spLocks noGrp="1"/>
          </p:cNvSpPr>
          <p:nvPr>
            <p:ph type="title"/>
          </p:nvPr>
        </p:nvSpPr>
        <p:spPr/>
        <p:txBody>
          <a:bodyPr/>
          <a:lstStyle/>
          <a:p>
            <a:r>
              <a:rPr lang="de-DE">
                <a:latin typeface="Arial"/>
                <a:cs typeface="Arial"/>
              </a:rPr>
              <a:t>Der Zeitplan des Explorationsvorhabens</a:t>
            </a:r>
            <a:endParaRPr lang="de-DE"/>
          </a:p>
        </p:txBody>
      </p:sp>
      <p:sp>
        <p:nvSpPr>
          <p:cNvPr id="4" name="Datumsplatzhalter 3">
            <a:extLst>
              <a:ext uri="{FF2B5EF4-FFF2-40B4-BE49-F238E27FC236}">
                <a16:creationId xmlns:a16="http://schemas.microsoft.com/office/drawing/2014/main" id="{8BCF6448-D2CD-3E4D-2956-FD5EE7D964C3}"/>
              </a:ext>
            </a:extLst>
          </p:cNvPr>
          <p:cNvSpPr>
            <a:spLocks noGrp="1"/>
          </p:cNvSpPr>
          <p:nvPr>
            <p:ph type="dt" sz="half" idx="10"/>
          </p:nvPr>
        </p:nvSpPr>
        <p:spPr/>
        <p:txBody>
          <a:bodyPr/>
          <a:lstStyle/>
          <a:p>
            <a:pPr algn="r"/>
            <a:fld id="{664A8486-AC15-4912-8F6C-3FFB0BA6B8D3}" type="datetime1">
              <a:rPr lang="de-DE" smtClean="0"/>
              <a:t>27.06.2023</a:t>
            </a:fld>
            <a:r>
              <a:rPr lang="de-DE"/>
              <a:t>  |</a:t>
            </a:r>
          </a:p>
        </p:txBody>
      </p:sp>
      <p:sp>
        <p:nvSpPr>
          <p:cNvPr id="5" name="Fußzeilenplatzhalter 4">
            <a:extLst>
              <a:ext uri="{FF2B5EF4-FFF2-40B4-BE49-F238E27FC236}">
                <a16:creationId xmlns:a16="http://schemas.microsoft.com/office/drawing/2014/main" id="{09882427-8643-BEAA-F36A-30B085756F3A}"/>
              </a:ext>
            </a:extLst>
          </p:cNvPr>
          <p:cNvSpPr>
            <a:spLocks noGrp="1"/>
          </p:cNvSpPr>
          <p:nvPr>
            <p:ph type="ftr" sz="quarter" idx="11"/>
          </p:nvPr>
        </p:nvSpPr>
        <p:spPr/>
        <p:txBody>
          <a:bodyPr/>
          <a:lstStyle/>
          <a:p>
            <a:r>
              <a:rPr lang="de-DE">
                <a:latin typeface="Arial"/>
                <a:cs typeface="Arial"/>
              </a:rPr>
              <a:t>Open Data und Zivilgesellschaft</a:t>
            </a:r>
            <a:endParaRPr lang="de-DE"/>
          </a:p>
        </p:txBody>
      </p:sp>
      <p:sp>
        <p:nvSpPr>
          <p:cNvPr id="6" name="Foliennummernplatzhalter 5">
            <a:extLst>
              <a:ext uri="{FF2B5EF4-FFF2-40B4-BE49-F238E27FC236}">
                <a16:creationId xmlns:a16="http://schemas.microsoft.com/office/drawing/2014/main" id="{3FB22995-C679-EBEC-E4AE-F35F8984B332}"/>
              </a:ext>
            </a:extLst>
          </p:cNvPr>
          <p:cNvSpPr>
            <a:spLocks noGrp="1"/>
          </p:cNvSpPr>
          <p:nvPr>
            <p:ph type="sldNum" sz="quarter" idx="12"/>
          </p:nvPr>
        </p:nvSpPr>
        <p:spPr/>
        <p:txBody>
          <a:bodyPr/>
          <a:lstStyle/>
          <a:p>
            <a:fld id="{F9729765-C5F1-42F3-9922-E8747C5CD8F5}" type="slidenum">
              <a:rPr lang="de-DE" smtClean="0"/>
              <a:pPr/>
              <a:t>6</a:t>
            </a:fld>
            <a:endParaRPr lang="de-DE"/>
          </a:p>
        </p:txBody>
      </p:sp>
      <p:graphicFrame>
        <p:nvGraphicFramePr>
          <p:cNvPr id="3" name="Tabelle 6">
            <a:extLst>
              <a:ext uri="{FF2B5EF4-FFF2-40B4-BE49-F238E27FC236}">
                <a16:creationId xmlns:a16="http://schemas.microsoft.com/office/drawing/2014/main" id="{C76B5A65-7693-BF79-8A85-7B7A30B8F74F}"/>
              </a:ext>
            </a:extLst>
          </p:cNvPr>
          <p:cNvGraphicFramePr>
            <a:graphicFrameLocks noGrp="1"/>
          </p:cNvGraphicFramePr>
          <p:nvPr>
            <p:extLst>
              <p:ext uri="{D42A27DB-BD31-4B8C-83A1-F6EECF244321}">
                <p14:modId xmlns:p14="http://schemas.microsoft.com/office/powerpoint/2010/main" val="3407889925"/>
              </p:ext>
            </p:extLst>
          </p:nvPr>
        </p:nvGraphicFramePr>
        <p:xfrm>
          <a:off x="512840" y="1002734"/>
          <a:ext cx="8191765" cy="3371215"/>
        </p:xfrm>
        <a:graphic>
          <a:graphicData uri="http://schemas.openxmlformats.org/drawingml/2006/table">
            <a:tbl>
              <a:tblPr firstRow="1" bandRow="1">
                <a:tableStyleId>{5C22544A-7EE6-4342-B048-85BDC9FD1C3A}</a:tableStyleId>
              </a:tblPr>
              <a:tblGrid>
                <a:gridCol w="1426474">
                  <a:extLst>
                    <a:ext uri="{9D8B030D-6E8A-4147-A177-3AD203B41FA5}">
                      <a16:colId xmlns:a16="http://schemas.microsoft.com/office/drawing/2014/main" val="3269945117"/>
                    </a:ext>
                  </a:extLst>
                </a:gridCol>
                <a:gridCol w="751699">
                  <a:extLst>
                    <a:ext uri="{9D8B030D-6E8A-4147-A177-3AD203B41FA5}">
                      <a16:colId xmlns:a16="http://schemas.microsoft.com/office/drawing/2014/main" val="1430630291"/>
                    </a:ext>
                  </a:extLst>
                </a:gridCol>
                <a:gridCol w="751699">
                  <a:extLst>
                    <a:ext uri="{9D8B030D-6E8A-4147-A177-3AD203B41FA5}">
                      <a16:colId xmlns:a16="http://schemas.microsoft.com/office/drawing/2014/main" val="1401050745"/>
                    </a:ext>
                  </a:extLst>
                </a:gridCol>
                <a:gridCol w="751699">
                  <a:extLst>
                    <a:ext uri="{9D8B030D-6E8A-4147-A177-3AD203B41FA5}">
                      <a16:colId xmlns:a16="http://schemas.microsoft.com/office/drawing/2014/main" val="3659494064"/>
                    </a:ext>
                  </a:extLst>
                </a:gridCol>
                <a:gridCol w="751699">
                  <a:extLst>
                    <a:ext uri="{9D8B030D-6E8A-4147-A177-3AD203B41FA5}">
                      <a16:colId xmlns:a16="http://schemas.microsoft.com/office/drawing/2014/main" val="1260655456"/>
                    </a:ext>
                  </a:extLst>
                </a:gridCol>
                <a:gridCol w="751699">
                  <a:extLst>
                    <a:ext uri="{9D8B030D-6E8A-4147-A177-3AD203B41FA5}">
                      <a16:colId xmlns:a16="http://schemas.microsoft.com/office/drawing/2014/main" val="2202929085"/>
                    </a:ext>
                  </a:extLst>
                </a:gridCol>
                <a:gridCol w="751699">
                  <a:extLst>
                    <a:ext uri="{9D8B030D-6E8A-4147-A177-3AD203B41FA5}">
                      <a16:colId xmlns:a16="http://schemas.microsoft.com/office/drawing/2014/main" val="1926982653"/>
                    </a:ext>
                  </a:extLst>
                </a:gridCol>
                <a:gridCol w="751699">
                  <a:extLst>
                    <a:ext uri="{9D8B030D-6E8A-4147-A177-3AD203B41FA5}">
                      <a16:colId xmlns:a16="http://schemas.microsoft.com/office/drawing/2014/main" val="1539103175"/>
                    </a:ext>
                  </a:extLst>
                </a:gridCol>
                <a:gridCol w="751699">
                  <a:extLst>
                    <a:ext uri="{9D8B030D-6E8A-4147-A177-3AD203B41FA5}">
                      <a16:colId xmlns:a16="http://schemas.microsoft.com/office/drawing/2014/main" val="473801276"/>
                    </a:ext>
                  </a:extLst>
                </a:gridCol>
                <a:gridCol w="751699">
                  <a:extLst>
                    <a:ext uri="{9D8B030D-6E8A-4147-A177-3AD203B41FA5}">
                      <a16:colId xmlns:a16="http://schemas.microsoft.com/office/drawing/2014/main" val="635318356"/>
                    </a:ext>
                  </a:extLst>
                </a:gridCol>
              </a:tblGrid>
              <a:tr h="370840">
                <a:tc>
                  <a:txBody>
                    <a:bodyPr/>
                    <a:lstStyle/>
                    <a:p>
                      <a:pPr lvl="0">
                        <a:buNone/>
                      </a:pPr>
                      <a:r>
                        <a:rPr lang="de-DE" sz="1100"/>
                        <a:t>Item</a:t>
                      </a:r>
                    </a:p>
                  </a:txBody>
                  <a:tcPr>
                    <a:solidFill>
                      <a:schemeClr val="tx1"/>
                    </a:solidFill>
                  </a:tcPr>
                </a:tc>
                <a:tc>
                  <a:txBody>
                    <a:bodyPr/>
                    <a:lstStyle/>
                    <a:p>
                      <a:r>
                        <a:rPr lang="de-DE" sz="1100"/>
                        <a:t>Jul</a:t>
                      </a:r>
                    </a:p>
                  </a:txBody>
                  <a:tcPr>
                    <a:solidFill>
                      <a:schemeClr val="tx1"/>
                    </a:solidFill>
                  </a:tcPr>
                </a:tc>
                <a:tc>
                  <a:txBody>
                    <a:bodyPr/>
                    <a:lstStyle/>
                    <a:p>
                      <a:r>
                        <a:rPr lang="de-DE" sz="1100"/>
                        <a:t>Aug</a:t>
                      </a:r>
                    </a:p>
                  </a:txBody>
                  <a:tcPr>
                    <a:solidFill>
                      <a:schemeClr val="tx1"/>
                    </a:solidFill>
                  </a:tcPr>
                </a:tc>
                <a:tc>
                  <a:txBody>
                    <a:bodyPr/>
                    <a:lstStyle/>
                    <a:p>
                      <a:r>
                        <a:rPr lang="de-DE" sz="1100"/>
                        <a:t>Sep</a:t>
                      </a:r>
                    </a:p>
                  </a:txBody>
                  <a:tcPr>
                    <a:solidFill>
                      <a:schemeClr val="tx1"/>
                    </a:solidFill>
                  </a:tcPr>
                </a:tc>
                <a:tc>
                  <a:txBody>
                    <a:bodyPr/>
                    <a:lstStyle/>
                    <a:p>
                      <a:r>
                        <a:rPr lang="de-DE" sz="1100"/>
                        <a:t>Okt</a:t>
                      </a:r>
                    </a:p>
                  </a:txBody>
                  <a:tcPr>
                    <a:solidFill>
                      <a:schemeClr val="tx1"/>
                    </a:solidFill>
                  </a:tcPr>
                </a:tc>
                <a:tc>
                  <a:txBody>
                    <a:bodyPr/>
                    <a:lstStyle/>
                    <a:p>
                      <a:r>
                        <a:rPr lang="de-DE" sz="1100"/>
                        <a:t>Nov</a:t>
                      </a:r>
                    </a:p>
                  </a:txBody>
                  <a:tcPr>
                    <a:solidFill>
                      <a:schemeClr val="tx1"/>
                    </a:solidFill>
                  </a:tcPr>
                </a:tc>
                <a:tc>
                  <a:txBody>
                    <a:bodyPr/>
                    <a:lstStyle/>
                    <a:p>
                      <a:r>
                        <a:rPr lang="de-DE" sz="1100"/>
                        <a:t>Dez</a:t>
                      </a:r>
                    </a:p>
                  </a:txBody>
                  <a:tcPr>
                    <a:solidFill>
                      <a:schemeClr val="tx1"/>
                    </a:solidFill>
                  </a:tcPr>
                </a:tc>
                <a:tc>
                  <a:txBody>
                    <a:bodyPr/>
                    <a:lstStyle/>
                    <a:p>
                      <a:r>
                        <a:rPr lang="de-DE" sz="1100"/>
                        <a:t>Jan</a:t>
                      </a:r>
                    </a:p>
                  </a:txBody>
                  <a:tcPr>
                    <a:solidFill>
                      <a:schemeClr val="tx1"/>
                    </a:solidFill>
                  </a:tcPr>
                </a:tc>
                <a:tc>
                  <a:txBody>
                    <a:bodyPr/>
                    <a:lstStyle/>
                    <a:p>
                      <a:r>
                        <a:rPr lang="de-DE" sz="1100"/>
                        <a:t>Feb</a:t>
                      </a:r>
                    </a:p>
                  </a:txBody>
                  <a:tcPr>
                    <a:solidFill>
                      <a:schemeClr val="tx1"/>
                    </a:solidFill>
                  </a:tcPr>
                </a:tc>
                <a:tc>
                  <a:txBody>
                    <a:bodyPr/>
                    <a:lstStyle/>
                    <a:p>
                      <a:r>
                        <a:rPr lang="de-DE" sz="1100" err="1"/>
                        <a:t>Mrz</a:t>
                      </a:r>
                    </a:p>
                  </a:txBody>
                  <a:tcPr>
                    <a:solidFill>
                      <a:schemeClr val="tx1"/>
                    </a:solidFill>
                  </a:tcPr>
                </a:tc>
                <a:extLst>
                  <a:ext uri="{0D108BD9-81ED-4DB2-BD59-A6C34878D82A}">
                    <a16:rowId xmlns:a16="http://schemas.microsoft.com/office/drawing/2014/main" val="116835473"/>
                  </a:ext>
                </a:extLst>
              </a:tr>
              <a:tr h="428625">
                <a:tc>
                  <a:txBody>
                    <a:bodyPr/>
                    <a:lstStyle/>
                    <a:p>
                      <a:r>
                        <a:rPr lang="de-DE" sz="1100"/>
                        <a:t>Datenerhebung mit der Zivilgesellschaft</a:t>
                      </a:r>
                    </a:p>
                  </a:txBody>
                  <a:tcPr/>
                </a:tc>
                <a:tc>
                  <a:txBody>
                    <a:bodyPr/>
                    <a:lstStyle/>
                    <a:p>
                      <a:endParaRPr lang="de-DE" sz="1100"/>
                    </a:p>
                  </a:txBody>
                  <a:tcPr>
                    <a:solidFill>
                      <a:schemeClr val="tx2"/>
                    </a:solidFill>
                  </a:tcPr>
                </a:tc>
                <a:tc>
                  <a:txBody>
                    <a:bodyPr/>
                    <a:lstStyle/>
                    <a:p>
                      <a:endParaRPr lang="de-DE" sz="1100"/>
                    </a:p>
                  </a:txBody>
                  <a:tcPr>
                    <a:solidFill>
                      <a:srgbClr val="CBCDD8"/>
                    </a:solidFill>
                  </a:tcPr>
                </a:tc>
                <a:tc>
                  <a:txBody>
                    <a:bodyPr/>
                    <a:lstStyle/>
                    <a:p>
                      <a:endParaRPr lang="de-DE" sz="1100"/>
                    </a:p>
                  </a:txBody>
                  <a:tcPr>
                    <a:solidFill>
                      <a:srgbClr val="CBCDD8"/>
                    </a:solidFill>
                  </a:tcPr>
                </a:tc>
                <a:tc>
                  <a:txBody>
                    <a:bodyPr/>
                    <a:lstStyle/>
                    <a:p>
                      <a:endParaRPr lang="de-DE" sz="1100"/>
                    </a:p>
                  </a:txBody>
                  <a:tcPr>
                    <a:solidFill>
                      <a:srgbClr val="CBCDD8"/>
                    </a:solidFill>
                  </a:tcPr>
                </a:tc>
                <a:tc>
                  <a:txBody>
                    <a:bodyPr/>
                    <a:lstStyle/>
                    <a:p>
                      <a:endParaRPr lang="de-DE" sz="1100"/>
                    </a:p>
                  </a:txBody>
                  <a:tcPr/>
                </a:tc>
                <a:tc>
                  <a:txBody>
                    <a:bodyPr/>
                    <a:lstStyle/>
                    <a:p>
                      <a:endParaRPr lang="de-DE" sz="1100"/>
                    </a:p>
                  </a:txBody>
                  <a:tcPr/>
                </a:tc>
                <a:tc>
                  <a:txBody>
                    <a:bodyPr/>
                    <a:lstStyle/>
                    <a:p>
                      <a:endParaRPr lang="de-DE" sz="1100"/>
                    </a:p>
                  </a:txBody>
                  <a:tcPr/>
                </a:tc>
                <a:tc>
                  <a:txBody>
                    <a:bodyPr/>
                    <a:lstStyle/>
                    <a:p>
                      <a:endParaRPr lang="de-DE" sz="1100"/>
                    </a:p>
                  </a:txBody>
                  <a:tcPr/>
                </a:tc>
                <a:tc>
                  <a:txBody>
                    <a:bodyPr/>
                    <a:lstStyle/>
                    <a:p>
                      <a:endParaRPr lang="de-DE" sz="1100"/>
                    </a:p>
                  </a:txBody>
                  <a:tcPr/>
                </a:tc>
                <a:extLst>
                  <a:ext uri="{0D108BD9-81ED-4DB2-BD59-A6C34878D82A}">
                    <a16:rowId xmlns:a16="http://schemas.microsoft.com/office/drawing/2014/main" val="3002487180"/>
                  </a:ext>
                </a:extLst>
              </a:tr>
              <a:tr h="428625">
                <a:tc>
                  <a:txBody>
                    <a:bodyPr/>
                    <a:lstStyle/>
                    <a:p>
                      <a:r>
                        <a:rPr lang="de-DE" sz="1100"/>
                        <a:t>Datenauswertung</a:t>
                      </a:r>
                    </a:p>
                  </a:txBody>
                  <a:tcPr/>
                </a:tc>
                <a:tc>
                  <a:txBody>
                    <a:bodyPr/>
                    <a:lstStyle/>
                    <a:p>
                      <a:endParaRPr lang="de-DE" sz="1100"/>
                    </a:p>
                  </a:txBody>
                  <a:tcPr/>
                </a:tc>
                <a:tc>
                  <a:txBody>
                    <a:bodyPr/>
                    <a:lstStyle/>
                    <a:p>
                      <a:endParaRPr lang="de-DE" sz="1100"/>
                    </a:p>
                  </a:txBody>
                  <a:tcPr>
                    <a:solidFill>
                      <a:schemeClr val="tx2"/>
                    </a:solidFill>
                  </a:tcPr>
                </a:tc>
                <a:tc>
                  <a:txBody>
                    <a:bodyPr/>
                    <a:lstStyle/>
                    <a:p>
                      <a:endParaRPr lang="de-DE" sz="1100"/>
                    </a:p>
                  </a:txBody>
                  <a:tcPr>
                    <a:solidFill>
                      <a:srgbClr val="E7E8ED"/>
                    </a:solidFill>
                  </a:tcPr>
                </a:tc>
                <a:tc>
                  <a:txBody>
                    <a:bodyPr/>
                    <a:lstStyle/>
                    <a:p>
                      <a:endParaRPr lang="de-DE" sz="1100"/>
                    </a:p>
                  </a:txBody>
                  <a:tcPr/>
                </a:tc>
                <a:tc>
                  <a:txBody>
                    <a:bodyPr/>
                    <a:lstStyle/>
                    <a:p>
                      <a:endParaRPr lang="de-DE" sz="1100"/>
                    </a:p>
                  </a:txBody>
                  <a:tcPr/>
                </a:tc>
                <a:tc>
                  <a:txBody>
                    <a:bodyPr/>
                    <a:lstStyle/>
                    <a:p>
                      <a:endParaRPr lang="de-DE" sz="1100"/>
                    </a:p>
                  </a:txBody>
                  <a:tcPr/>
                </a:tc>
                <a:tc>
                  <a:txBody>
                    <a:bodyPr/>
                    <a:lstStyle/>
                    <a:p>
                      <a:endParaRPr lang="de-DE" sz="1100"/>
                    </a:p>
                  </a:txBody>
                  <a:tcPr/>
                </a:tc>
                <a:tc>
                  <a:txBody>
                    <a:bodyPr/>
                    <a:lstStyle/>
                    <a:p>
                      <a:endParaRPr lang="de-DE" sz="1100"/>
                    </a:p>
                  </a:txBody>
                  <a:tcPr/>
                </a:tc>
                <a:tc>
                  <a:txBody>
                    <a:bodyPr/>
                    <a:lstStyle/>
                    <a:p>
                      <a:endParaRPr lang="de-DE" sz="1100"/>
                    </a:p>
                  </a:txBody>
                  <a:tcPr/>
                </a:tc>
                <a:extLst>
                  <a:ext uri="{0D108BD9-81ED-4DB2-BD59-A6C34878D82A}">
                    <a16:rowId xmlns:a16="http://schemas.microsoft.com/office/drawing/2014/main" val="2888169608"/>
                  </a:ext>
                </a:extLst>
              </a:tr>
              <a:tr h="428625">
                <a:tc>
                  <a:txBody>
                    <a:bodyPr/>
                    <a:lstStyle/>
                    <a:p>
                      <a:r>
                        <a:rPr lang="de-DE" sz="1100"/>
                        <a:t>Literaturrecherche</a:t>
                      </a:r>
                    </a:p>
                  </a:txBody>
                  <a:tcPr/>
                </a:tc>
                <a:tc>
                  <a:txBody>
                    <a:bodyPr/>
                    <a:lstStyle/>
                    <a:p>
                      <a:endParaRPr lang="de-DE" sz="1100"/>
                    </a:p>
                  </a:txBody>
                  <a:tcPr>
                    <a:solidFill>
                      <a:schemeClr val="tx2"/>
                    </a:solidFill>
                  </a:tcPr>
                </a:tc>
                <a:tc>
                  <a:txBody>
                    <a:bodyPr/>
                    <a:lstStyle/>
                    <a:p>
                      <a:endParaRPr lang="de-DE" sz="1100"/>
                    </a:p>
                  </a:txBody>
                  <a:tcPr>
                    <a:solidFill>
                      <a:schemeClr val="tx2"/>
                    </a:solidFill>
                  </a:tcPr>
                </a:tc>
                <a:tc>
                  <a:txBody>
                    <a:bodyPr/>
                    <a:lstStyle/>
                    <a:p>
                      <a:endParaRPr lang="de-DE" sz="1100"/>
                    </a:p>
                  </a:txBody>
                  <a:tcPr/>
                </a:tc>
                <a:tc>
                  <a:txBody>
                    <a:bodyPr/>
                    <a:lstStyle/>
                    <a:p>
                      <a:endParaRPr lang="de-DE" sz="1100"/>
                    </a:p>
                  </a:txBody>
                  <a:tcPr/>
                </a:tc>
                <a:tc>
                  <a:txBody>
                    <a:bodyPr/>
                    <a:lstStyle/>
                    <a:p>
                      <a:endParaRPr lang="de-DE" sz="1100"/>
                    </a:p>
                  </a:txBody>
                  <a:tcPr/>
                </a:tc>
                <a:tc>
                  <a:txBody>
                    <a:bodyPr/>
                    <a:lstStyle/>
                    <a:p>
                      <a:endParaRPr lang="de-DE" sz="1100"/>
                    </a:p>
                  </a:txBody>
                  <a:tcPr/>
                </a:tc>
                <a:tc>
                  <a:txBody>
                    <a:bodyPr/>
                    <a:lstStyle/>
                    <a:p>
                      <a:endParaRPr lang="de-DE" sz="1100"/>
                    </a:p>
                  </a:txBody>
                  <a:tcPr/>
                </a:tc>
                <a:tc>
                  <a:txBody>
                    <a:bodyPr/>
                    <a:lstStyle/>
                    <a:p>
                      <a:endParaRPr lang="de-DE" sz="1100"/>
                    </a:p>
                  </a:txBody>
                  <a:tcPr/>
                </a:tc>
                <a:tc>
                  <a:txBody>
                    <a:bodyPr/>
                    <a:lstStyle/>
                    <a:p>
                      <a:endParaRPr lang="de-DE" sz="1100"/>
                    </a:p>
                  </a:txBody>
                  <a:tcPr/>
                </a:tc>
                <a:extLst>
                  <a:ext uri="{0D108BD9-81ED-4DB2-BD59-A6C34878D82A}">
                    <a16:rowId xmlns:a16="http://schemas.microsoft.com/office/drawing/2014/main" val="2956667666"/>
                  </a:ext>
                </a:extLst>
              </a:tr>
              <a:tr h="428625">
                <a:tc>
                  <a:txBody>
                    <a:bodyPr/>
                    <a:lstStyle/>
                    <a:p>
                      <a:r>
                        <a:rPr lang="de-DE" sz="1100"/>
                        <a:t>Einreichung Zuarbeit in Kapiteln</a:t>
                      </a:r>
                    </a:p>
                  </a:txBody>
                  <a:tcPr/>
                </a:tc>
                <a:tc>
                  <a:txBody>
                    <a:bodyPr/>
                    <a:lstStyle/>
                    <a:p>
                      <a:endParaRPr lang="de-DE" sz="1100"/>
                    </a:p>
                  </a:txBody>
                  <a:tcPr/>
                </a:tc>
                <a:tc>
                  <a:txBody>
                    <a:bodyPr/>
                    <a:lstStyle/>
                    <a:p>
                      <a:endParaRPr lang="de-DE" sz="1100"/>
                    </a:p>
                  </a:txBody>
                  <a:tcPr/>
                </a:tc>
                <a:tc>
                  <a:txBody>
                    <a:bodyPr/>
                    <a:lstStyle/>
                    <a:p>
                      <a:endParaRPr lang="de-DE" sz="1100"/>
                    </a:p>
                  </a:txBody>
                  <a:tcPr/>
                </a:tc>
                <a:tc>
                  <a:txBody>
                    <a:bodyPr/>
                    <a:lstStyle/>
                    <a:p>
                      <a:endParaRPr lang="de-DE" sz="1100"/>
                    </a:p>
                  </a:txBody>
                  <a:tcPr/>
                </a:tc>
                <a:tc>
                  <a:txBody>
                    <a:bodyPr/>
                    <a:lstStyle/>
                    <a:p>
                      <a:endParaRPr lang="de-DE" sz="1100"/>
                    </a:p>
                  </a:txBody>
                  <a:tcPr/>
                </a:tc>
                <a:tc>
                  <a:txBody>
                    <a:bodyPr/>
                    <a:lstStyle/>
                    <a:p>
                      <a:endParaRPr lang="de-DE" sz="1100"/>
                    </a:p>
                  </a:txBody>
                  <a:tcPr/>
                </a:tc>
                <a:tc>
                  <a:txBody>
                    <a:bodyPr/>
                    <a:lstStyle/>
                    <a:p>
                      <a:endParaRPr lang="de-DE" sz="1100"/>
                    </a:p>
                  </a:txBody>
                  <a:tcPr/>
                </a:tc>
                <a:tc>
                  <a:txBody>
                    <a:bodyPr/>
                    <a:lstStyle/>
                    <a:p>
                      <a:endParaRPr lang="de-DE" sz="1100"/>
                    </a:p>
                  </a:txBody>
                  <a:tcPr/>
                </a:tc>
                <a:tc>
                  <a:txBody>
                    <a:bodyPr/>
                    <a:lstStyle/>
                    <a:p>
                      <a:endParaRPr lang="de-DE" sz="1100"/>
                    </a:p>
                  </a:txBody>
                  <a:tcPr/>
                </a:tc>
                <a:extLst>
                  <a:ext uri="{0D108BD9-81ED-4DB2-BD59-A6C34878D82A}">
                    <a16:rowId xmlns:a16="http://schemas.microsoft.com/office/drawing/2014/main" val="1155044048"/>
                  </a:ext>
                </a:extLst>
              </a:tr>
              <a:tr h="428625">
                <a:tc>
                  <a:txBody>
                    <a:bodyPr/>
                    <a:lstStyle/>
                    <a:p>
                      <a:pPr lvl="0">
                        <a:buNone/>
                      </a:pPr>
                      <a:r>
                        <a:rPr lang="de-DE" sz="1100" b="0" i="0" u="none" strike="noStrike" noProof="0">
                          <a:solidFill>
                            <a:srgbClr val="000000"/>
                          </a:solidFill>
                          <a:latin typeface="Arial"/>
                        </a:rPr>
                        <a:t>Finalisierung des Konzeptpapiers</a:t>
                      </a:r>
                      <a:endParaRPr lang="de-DE"/>
                    </a:p>
                  </a:txBody>
                  <a:tcPr/>
                </a:tc>
                <a:tc>
                  <a:txBody>
                    <a:bodyPr/>
                    <a:lstStyle/>
                    <a:p>
                      <a:endParaRPr lang="de-DE" sz="1100"/>
                    </a:p>
                  </a:txBody>
                  <a:tcPr/>
                </a:tc>
                <a:tc>
                  <a:txBody>
                    <a:bodyPr/>
                    <a:lstStyle/>
                    <a:p>
                      <a:endParaRPr lang="de-DE" sz="1100"/>
                    </a:p>
                  </a:txBody>
                  <a:tcPr/>
                </a:tc>
                <a:tc>
                  <a:txBody>
                    <a:bodyPr/>
                    <a:lstStyle/>
                    <a:p>
                      <a:endParaRPr lang="de-DE" sz="1100"/>
                    </a:p>
                  </a:txBody>
                  <a:tcPr/>
                </a:tc>
                <a:tc>
                  <a:txBody>
                    <a:bodyPr/>
                    <a:lstStyle/>
                    <a:p>
                      <a:endParaRPr lang="de-DE" sz="1100"/>
                    </a:p>
                  </a:txBody>
                  <a:tcPr/>
                </a:tc>
                <a:tc>
                  <a:txBody>
                    <a:bodyPr/>
                    <a:lstStyle/>
                    <a:p>
                      <a:endParaRPr lang="de-DE" sz="1100"/>
                    </a:p>
                  </a:txBody>
                  <a:tcPr/>
                </a:tc>
                <a:tc>
                  <a:txBody>
                    <a:bodyPr/>
                    <a:lstStyle/>
                    <a:p>
                      <a:endParaRPr lang="de-DE" sz="1100"/>
                    </a:p>
                  </a:txBody>
                  <a:tcPr/>
                </a:tc>
                <a:tc>
                  <a:txBody>
                    <a:bodyPr/>
                    <a:lstStyle/>
                    <a:p>
                      <a:endParaRPr lang="de-DE" sz="1100"/>
                    </a:p>
                  </a:txBody>
                  <a:tcPr/>
                </a:tc>
                <a:tc>
                  <a:txBody>
                    <a:bodyPr/>
                    <a:lstStyle/>
                    <a:p>
                      <a:endParaRPr lang="de-DE" sz="1100"/>
                    </a:p>
                  </a:txBody>
                  <a:tcPr/>
                </a:tc>
                <a:tc>
                  <a:txBody>
                    <a:bodyPr/>
                    <a:lstStyle/>
                    <a:p>
                      <a:endParaRPr lang="de-DE" sz="1100"/>
                    </a:p>
                  </a:txBody>
                  <a:tcPr/>
                </a:tc>
                <a:extLst>
                  <a:ext uri="{0D108BD9-81ED-4DB2-BD59-A6C34878D82A}">
                    <a16:rowId xmlns:a16="http://schemas.microsoft.com/office/drawing/2014/main" val="3251165652"/>
                  </a:ext>
                </a:extLst>
              </a:tr>
              <a:tr h="428625">
                <a:tc>
                  <a:txBody>
                    <a:bodyPr/>
                    <a:lstStyle/>
                    <a:p>
                      <a:pPr lvl="0">
                        <a:buNone/>
                      </a:pPr>
                      <a:r>
                        <a:rPr lang="de-DE" sz="1100"/>
                        <a:t>Projektantrag </a:t>
                      </a:r>
                    </a:p>
                  </a:txBody>
                  <a:tcPr/>
                </a:tc>
                <a:tc>
                  <a:txBody>
                    <a:bodyPr/>
                    <a:lstStyle/>
                    <a:p>
                      <a:endParaRPr lang="de-DE" sz="1100"/>
                    </a:p>
                  </a:txBody>
                  <a:tcPr/>
                </a:tc>
                <a:tc>
                  <a:txBody>
                    <a:bodyPr/>
                    <a:lstStyle/>
                    <a:p>
                      <a:endParaRPr lang="de-DE" sz="1100"/>
                    </a:p>
                  </a:txBody>
                  <a:tcPr/>
                </a:tc>
                <a:tc>
                  <a:txBody>
                    <a:bodyPr/>
                    <a:lstStyle/>
                    <a:p>
                      <a:endParaRPr lang="de-DE" sz="1100"/>
                    </a:p>
                  </a:txBody>
                  <a:tcPr/>
                </a:tc>
                <a:tc>
                  <a:txBody>
                    <a:bodyPr/>
                    <a:lstStyle/>
                    <a:p>
                      <a:endParaRPr lang="de-DE" sz="1100"/>
                    </a:p>
                  </a:txBody>
                  <a:tcPr/>
                </a:tc>
                <a:tc>
                  <a:txBody>
                    <a:bodyPr/>
                    <a:lstStyle/>
                    <a:p>
                      <a:endParaRPr lang="de-DE" sz="1100"/>
                    </a:p>
                  </a:txBody>
                  <a:tcPr/>
                </a:tc>
                <a:tc>
                  <a:txBody>
                    <a:bodyPr/>
                    <a:lstStyle/>
                    <a:p>
                      <a:endParaRPr lang="de-DE" sz="1100"/>
                    </a:p>
                  </a:txBody>
                  <a:tcPr/>
                </a:tc>
                <a:tc>
                  <a:txBody>
                    <a:bodyPr/>
                    <a:lstStyle/>
                    <a:p>
                      <a:endParaRPr lang="de-DE" sz="1100"/>
                    </a:p>
                  </a:txBody>
                  <a:tcPr/>
                </a:tc>
                <a:tc>
                  <a:txBody>
                    <a:bodyPr/>
                    <a:lstStyle/>
                    <a:p>
                      <a:endParaRPr lang="de-DE" sz="1100"/>
                    </a:p>
                  </a:txBody>
                  <a:tcPr/>
                </a:tc>
                <a:tc>
                  <a:txBody>
                    <a:bodyPr/>
                    <a:lstStyle/>
                    <a:p>
                      <a:endParaRPr lang="de-DE" sz="1100"/>
                    </a:p>
                  </a:txBody>
                  <a:tcPr/>
                </a:tc>
                <a:extLst>
                  <a:ext uri="{0D108BD9-81ED-4DB2-BD59-A6C34878D82A}">
                    <a16:rowId xmlns:a16="http://schemas.microsoft.com/office/drawing/2014/main" val="693219666"/>
                  </a:ext>
                </a:extLst>
              </a:tr>
              <a:tr h="428625">
                <a:tc>
                  <a:txBody>
                    <a:bodyPr/>
                    <a:lstStyle/>
                    <a:p>
                      <a:r>
                        <a:rPr lang="de-DE" sz="1100" i="1"/>
                        <a:t>Projektstart (bei Annahme)</a:t>
                      </a:r>
                    </a:p>
                  </a:txBody>
                  <a:tcPr/>
                </a:tc>
                <a:tc>
                  <a:txBody>
                    <a:bodyPr/>
                    <a:lstStyle/>
                    <a:p>
                      <a:endParaRPr lang="de-DE" sz="1100"/>
                    </a:p>
                  </a:txBody>
                  <a:tcPr/>
                </a:tc>
                <a:tc>
                  <a:txBody>
                    <a:bodyPr/>
                    <a:lstStyle/>
                    <a:p>
                      <a:endParaRPr lang="de-DE" sz="1100"/>
                    </a:p>
                  </a:txBody>
                  <a:tcPr/>
                </a:tc>
                <a:tc>
                  <a:txBody>
                    <a:bodyPr/>
                    <a:lstStyle/>
                    <a:p>
                      <a:endParaRPr lang="de-DE" sz="1100"/>
                    </a:p>
                  </a:txBody>
                  <a:tcPr/>
                </a:tc>
                <a:tc>
                  <a:txBody>
                    <a:bodyPr/>
                    <a:lstStyle/>
                    <a:p>
                      <a:endParaRPr lang="de-DE" sz="1100"/>
                    </a:p>
                  </a:txBody>
                  <a:tcPr/>
                </a:tc>
                <a:tc>
                  <a:txBody>
                    <a:bodyPr/>
                    <a:lstStyle/>
                    <a:p>
                      <a:endParaRPr lang="de-DE" sz="1100"/>
                    </a:p>
                  </a:txBody>
                  <a:tcPr/>
                </a:tc>
                <a:tc>
                  <a:txBody>
                    <a:bodyPr/>
                    <a:lstStyle/>
                    <a:p>
                      <a:endParaRPr lang="de-DE" sz="1100"/>
                    </a:p>
                  </a:txBody>
                  <a:tcPr/>
                </a:tc>
                <a:tc>
                  <a:txBody>
                    <a:bodyPr/>
                    <a:lstStyle/>
                    <a:p>
                      <a:endParaRPr lang="de-DE" sz="1100"/>
                    </a:p>
                  </a:txBody>
                  <a:tcPr/>
                </a:tc>
                <a:tc>
                  <a:txBody>
                    <a:bodyPr/>
                    <a:lstStyle/>
                    <a:p>
                      <a:endParaRPr lang="de-DE" sz="1100"/>
                    </a:p>
                  </a:txBody>
                  <a:tcPr/>
                </a:tc>
                <a:tc>
                  <a:txBody>
                    <a:bodyPr/>
                    <a:lstStyle/>
                    <a:p>
                      <a:endParaRPr lang="de-DE" sz="1100"/>
                    </a:p>
                  </a:txBody>
                  <a:tcPr/>
                </a:tc>
                <a:extLst>
                  <a:ext uri="{0D108BD9-81ED-4DB2-BD59-A6C34878D82A}">
                    <a16:rowId xmlns:a16="http://schemas.microsoft.com/office/drawing/2014/main" val="3196502185"/>
                  </a:ext>
                </a:extLst>
              </a:tr>
            </a:tbl>
          </a:graphicData>
        </a:graphic>
      </p:graphicFrame>
      <p:sp>
        <p:nvSpPr>
          <p:cNvPr id="7" name="Gleichschenkliges Dreieck 6">
            <a:extLst>
              <a:ext uri="{FF2B5EF4-FFF2-40B4-BE49-F238E27FC236}">
                <a16:creationId xmlns:a16="http://schemas.microsoft.com/office/drawing/2014/main" id="{EB824D97-3596-88B8-3215-841DE52C1277}"/>
              </a:ext>
            </a:extLst>
          </p:cNvPr>
          <p:cNvSpPr/>
          <p:nvPr/>
        </p:nvSpPr>
        <p:spPr>
          <a:xfrm>
            <a:off x="2951412" y="2795309"/>
            <a:ext cx="183311" cy="172528"/>
          </a:xfrm>
          <a:prstGeom prst="triangle">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Gleichschenkliges Dreieck 7">
            <a:extLst>
              <a:ext uri="{FF2B5EF4-FFF2-40B4-BE49-F238E27FC236}">
                <a16:creationId xmlns:a16="http://schemas.microsoft.com/office/drawing/2014/main" id="{C8434D05-034E-4DEA-1954-94D231A43FCD}"/>
              </a:ext>
            </a:extLst>
          </p:cNvPr>
          <p:cNvSpPr/>
          <p:nvPr/>
        </p:nvSpPr>
        <p:spPr>
          <a:xfrm>
            <a:off x="5219620" y="3236155"/>
            <a:ext cx="183311" cy="172528"/>
          </a:xfrm>
          <a:prstGeom prst="triangle">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Gleichschenkliges Dreieck 8">
            <a:extLst>
              <a:ext uri="{FF2B5EF4-FFF2-40B4-BE49-F238E27FC236}">
                <a16:creationId xmlns:a16="http://schemas.microsoft.com/office/drawing/2014/main" id="{6398F91C-78A0-969C-93A4-D6A2C1F27AAE}"/>
              </a:ext>
            </a:extLst>
          </p:cNvPr>
          <p:cNvSpPr/>
          <p:nvPr/>
        </p:nvSpPr>
        <p:spPr>
          <a:xfrm>
            <a:off x="7108473" y="3672010"/>
            <a:ext cx="183311" cy="172528"/>
          </a:xfrm>
          <a:prstGeom prst="triangle">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Gleichschenkliges Dreieck 9">
            <a:extLst>
              <a:ext uri="{FF2B5EF4-FFF2-40B4-BE49-F238E27FC236}">
                <a16:creationId xmlns:a16="http://schemas.microsoft.com/office/drawing/2014/main" id="{ECEE9DE6-07FB-AC4F-4CF0-0A0631A9B1A8}"/>
              </a:ext>
            </a:extLst>
          </p:cNvPr>
          <p:cNvSpPr/>
          <p:nvPr/>
        </p:nvSpPr>
        <p:spPr>
          <a:xfrm>
            <a:off x="8596529" y="4096321"/>
            <a:ext cx="183311" cy="172528"/>
          </a:xfrm>
          <a:prstGeom prst="triangle">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Gleichschenkliges Dreieck 10">
            <a:extLst>
              <a:ext uri="{FF2B5EF4-FFF2-40B4-BE49-F238E27FC236}">
                <a16:creationId xmlns:a16="http://schemas.microsoft.com/office/drawing/2014/main" id="{7FB49B23-FB11-7964-6085-5F8D63756574}"/>
              </a:ext>
            </a:extLst>
          </p:cNvPr>
          <p:cNvSpPr/>
          <p:nvPr/>
        </p:nvSpPr>
        <p:spPr>
          <a:xfrm>
            <a:off x="3347590" y="1940755"/>
            <a:ext cx="183311" cy="172528"/>
          </a:xfrm>
          <a:prstGeom prst="triangle">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13500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FE424A-F27E-DDDF-5F9F-8478BEB350D3}"/>
              </a:ext>
            </a:extLst>
          </p:cNvPr>
          <p:cNvSpPr>
            <a:spLocks noGrp="1"/>
          </p:cNvSpPr>
          <p:nvPr>
            <p:ph type="title"/>
          </p:nvPr>
        </p:nvSpPr>
        <p:spPr/>
        <p:txBody>
          <a:bodyPr/>
          <a:lstStyle/>
          <a:p>
            <a:r>
              <a:rPr lang="de-DE">
                <a:latin typeface="Arial"/>
                <a:cs typeface="Arial"/>
              </a:rPr>
              <a:t>Potenzielle Rollen in der Initiative "Open Data &amp; Zivilgesellschaft"</a:t>
            </a:r>
            <a:endParaRPr lang="de-DE"/>
          </a:p>
        </p:txBody>
      </p:sp>
      <p:sp>
        <p:nvSpPr>
          <p:cNvPr id="3" name="Inhaltsplatzhalter 2">
            <a:extLst>
              <a:ext uri="{FF2B5EF4-FFF2-40B4-BE49-F238E27FC236}">
                <a16:creationId xmlns:a16="http://schemas.microsoft.com/office/drawing/2014/main" id="{01CD8417-970C-2CBF-E3CB-B22BC6F57286}"/>
              </a:ext>
            </a:extLst>
          </p:cNvPr>
          <p:cNvSpPr>
            <a:spLocks noGrp="1"/>
          </p:cNvSpPr>
          <p:nvPr>
            <p:ph idx="1"/>
          </p:nvPr>
        </p:nvSpPr>
        <p:spPr/>
        <p:txBody>
          <a:bodyPr/>
          <a:lstStyle/>
          <a:p>
            <a:pPr marL="179070" indent="-179070"/>
            <a:r>
              <a:rPr lang="de-DE" sz="1400" b="1" err="1">
                <a:solidFill>
                  <a:srgbClr val="002060"/>
                </a:solidFill>
                <a:latin typeface="Arial"/>
                <a:cs typeface="Arial"/>
              </a:rPr>
              <a:t>Datenbereitsteller:innen</a:t>
            </a:r>
            <a:r>
              <a:rPr lang="de-DE" sz="1400" b="1">
                <a:latin typeface="Arial"/>
                <a:cs typeface="Arial"/>
              </a:rPr>
              <a:t> </a:t>
            </a:r>
            <a:r>
              <a:rPr lang="de-DE" sz="1400">
                <a:latin typeface="Arial"/>
                <a:cs typeface="Arial"/>
              </a:rPr>
              <a:t>verpflichten sich, in ihren Organisationen offene Daten bereitzustellen und können dazu perspektivisch die Infrastruktur der Initiative nutzen. </a:t>
            </a:r>
            <a:endParaRPr lang="de-DE" sz="1400"/>
          </a:p>
          <a:p>
            <a:pPr marL="179070" indent="-179070"/>
            <a:r>
              <a:rPr lang="de-DE" sz="1400" b="1" err="1">
                <a:solidFill>
                  <a:srgbClr val="002060"/>
                </a:solidFill>
                <a:latin typeface="Arial"/>
                <a:cs typeface="Arial"/>
              </a:rPr>
              <a:t>Kommunikationsverstärker:innen</a:t>
            </a:r>
            <a:r>
              <a:rPr lang="de-DE" sz="1400" b="1">
                <a:latin typeface="Arial"/>
                <a:cs typeface="Arial"/>
              </a:rPr>
              <a:t> </a:t>
            </a:r>
            <a:r>
              <a:rPr lang="de-DE" sz="1400">
                <a:latin typeface="Arial"/>
                <a:cs typeface="Arial"/>
              </a:rPr>
              <a:t>werben für die Ziele der Initiative und nutzen dafür ihre Kommunikationskanäle und Netzwerke. </a:t>
            </a:r>
          </a:p>
          <a:p>
            <a:pPr marL="179070" indent="-179070"/>
            <a:r>
              <a:rPr lang="de-DE" sz="1400" b="1" err="1">
                <a:solidFill>
                  <a:srgbClr val="002060"/>
                </a:solidFill>
                <a:latin typeface="Arial"/>
                <a:cs typeface="Arial"/>
              </a:rPr>
              <a:t>Expert:innen</a:t>
            </a:r>
            <a:r>
              <a:rPr lang="de-DE" sz="1400" b="1">
                <a:latin typeface="Arial"/>
                <a:cs typeface="Arial"/>
              </a:rPr>
              <a:t> </a:t>
            </a:r>
            <a:r>
              <a:rPr lang="de-DE" sz="1400">
                <a:latin typeface="Arial"/>
                <a:cs typeface="Arial"/>
              </a:rPr>
              <a:t>bringen ihre Expertise zu Themen wie Open Data, Lizenzen, Ontologien etc. nach eigenem Ermessen ein und profitieren von denen der anderen. </a:t>
            </a:r>
          </a:p>
          <a:p>
            <a:pPr marL="179070" indent="-179070"/>
            <a:r>
              <a:rPr lang="de-DE" sz="1400" b="1">
                <a:solidFill>
                  <a:srgbClr val="002060"/>
                </a:solidFill>
                <a:latin typeface="Arial"/>
                <a:cs typeface="Arial"/>
              </a:rPr>
              <a:t>Förderinstitutionen </a:t>
            </a:r>
            <a:r>
              <a:rPr lang="de-DE" sz="1400">
                <a:latin typeface="Arial"/>
                <a:cs typeface="Arial"/>
              </a:rPr>
              <a:t>finanzieren über Mikroförderungen kleinere, gemeinnützige Organisationen, die ihre Daten als Open Data bereitstellen wollen und dafür Unterstützung benötigen.</a:t>
            </a:r>
            <a:endParaRPr lang="de-DE" sz="1400">
              <a:solidFill>
                <a:srgbClr val="002060"/>
              </a:solidFill>
              <a:latin typeface="Arial"/>
              <a:cs typeface="Arial"/>
            </a:endParaRPr>
          </a:p>
          <a:p>
            <a:pPr marL="179070" indent="-179070"/>
            <a:r>
              <a:rPr lang="de-DE" sz="1400" b="1" err="1">
                <a:solidFill>
                  <a:srgbClr val="002060"/>
                </a:solidFill>
                <a:latin typeface="Arial"/>
                <a:cs typeface="Arial"/>
              </a:rPr>
              <a:t>Kooperationspartner:innen</a:t>
            </a:r>
            <a:r>
              <a:rPr lang="de-DE" sz="1400" b="1">
                <a:solidFill>
                  <a:srgbClr val="002060"/>
                </a:solidFill>
                <a:latin typeface="Arial"/>
                <a:cs typeface="Arial"/>
              </a:rPr>
              <a:t> </a:t>
            </a:r>
            <a:r>
              <a:rPr lang="de-DE" sz="1400">
                <a:latin typeface="Arial"/>
                <a:cs typeface="Arial"/>
              </a:rPr>
              <a:t>tragen mit ihren eigenen finanziellen/personellen Ressourcen zum Gelingen des gesamten Vorhabens bei, z.B. beim Aufbau einer Geschäftsstelle. </a:t>
            </a:r>
            <a:endParaRPr lang="de-DE" sz="1400"/>
          </a:p>
          <a:p>
            <a:pPr marL="179070" indent="-179070"/>
            <a:r>
              <a:rPr lang="de-DE" sz="1400" b="1" err="1">
                <a:solidFill>
                  <a:srgbClr val="002060"/>
                </a:solidFill>
                <a:latin typeface="Arial"/>
                <a:cs typeface="Arial"/>
              </a:rPr>
              <a:t>Datennutzer:innen</a:t>
            </a:r>
            <a:r>
              <a:rPr lang="de-DE" sz="1400">
                <a:latin typeface="Arial"/>
                <a:cs typeface="Arial"/>
              </a:rPr>
              <a:t> arbeiten in ihren Organisationen und Netzwerken mit offenen Daten und entwickeln so Use Cases, die als Best Practice für die Kommunikation genutzt werden können. </a:t>
            </a:r>
          </a:p>
        </p:txBody>
      </p:sp>
      <p:sp>
        <p:nvSpPr>
          <p:cNvPr id="4" name="Datumsplatzhalter 3">
            <a:extLst>
              <a:ext uri="{FF2B5EF4-FFF2-40B4-BE49-F238E27FC236}">
                <a16:creationId xmlns:a16="http://schemas.microsoft.com/office/drawing/2014/main" id="{3484308A-EFB1-727E-7EAB-B6B70CDA138D}"/>
              </a:ext>
            </a:extLst>
          </p:cNvPr>
          <p:cNvSpPr>
            <a:spLocks noGrp="1"/>
          </p:cNvSpPr>
          <p:nvPr>
            <p:ph type="dt" sz="half" idx="10"/>
          </p:nvPr>
        </p:nvSpPr>
        <p:spPr/>
        <p:txBody>
          <a:bodyPr/>
          <a:lstStyle/>
          <a:p>
            <a:pPr algn="r"/>
            <a:fld id="{664A8486-AC15-4912-8F6C-3FFB0BA6B8D3}" type="datetime1">
              <a:rPr lang="de-DE" smtClean="0"/>
              <a:t>27.06.2023</a:t>
            </a:fld>
            <a:r>
              <a:rPr lang="de-DE"/>
              <a:t>  |</a:t>
            </a:r>
          </a:p>
        </p:txBody>
      </p:sp>
      <p:sp>
        <p:nvSpPr>
          <p:cNvPr id="5" name="Fußzeilenplatzhalter 4">
            <a:extLst>
              <a:ext uri="{FF2B5EF4-FFF2-40B4-BE49-F238E27FC236}">
                <a16:creationId xmlns:a16="http://schemas.microsoft.com/office/drawing/2014/main" id="{BA0FE5C6-50C2-685A-1B54-BAA3DD63D9DD}"/>
              </a:ext>
            </a:extLst>
          </p:cNvPr>
          <p:cNvSpPr>
            <a:spLocks noGrp="1"/>
          </p:cNvSpPr>
          <p:nvPr>
            <p:ph type="ftr" sz="quarter" idx="11"/>
          </p:nvPr>
        </p:nvSpPr>
        <p:spPr/>
        <p:txBody>
          <a:bodyPr/>
          <a:lstStyle/>
          <a:p>
            <a:r>
              <a:rPr lang="de-DE">
                <a:latin typeface="Arial"/>
                <a:cs typeface="Arial"/>
              </a:rPr>
              <a:t>Open Data und </a:t>
            </a:r>
            <a:r>
              <a:rPr lang="de-DE" err="1">
                <a:latin typeface="Arial"/>
                <a:cs typeface="Arial"/>
              </a:rPr>
              <a:t>Zivilgdellschaft</a:t>
            </a:r>
          </a:p>
        </p:txBody>
      </p:sp>
      <p:sp>
        <p:nvSpPr>
          <p:cNvPr id="6" name="Foliennummernplatzhalter 5">
            <a:extLst>
              <a:ext uri="{FF2B5EF4-FFF2-40B4-BE49-F238E27FC236}">
                <a16:creationId xmlns:a16="http://schemas.microsoft.com/office/drawing/2014/main" id="{6ED37758-D246-B404-85FA-D3D0A5F1DD93}"/>
              </a:ext>
            </a:extLst>
          </p:cNvPr>
          <p:cNvSpPr>
            <a:spLocks noGrp="1"/>
          </p:cNvSpPr>
          <p:nvPr>
            <p:ph type="sldNum" sz="quarter" idx="12"/>
          </p:nvPr>
        </p:nvSpPr>
        <p:spPr/>
        <p:txBody>
          <a:bodyPr/>
          <a:lstStyle/>
          <a:p>
            <a:fld id="{F9729765-C5F1-42F3-9922-E8747C5CD8F5}" type="slidenum">
              <a:rPr lang="de-DE" smtClean="0"/>
              <a:pPr/>
              <a:t>7</a:t>
            </a:fld>
            <a:endParaRPr lang="de-DE"/>
          </a:p>
        </p:txBody>
      </p:sp>
    </p:spTree>
    <p:extLst>
      <p:ext uri="{BB962C8B-B14F-4D97-AF65-F5344CB8AC3E}">
        <p14:creationId xmlns:p14="http://schemas.microsoft.com/office/powerpoint/2010/main" val="829587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7F0525-01EA-585C-3019-8B168C3394F8}"/>
              </a:ext>
            </a:extLst>
          </p:cNvPr>
          <p:cNvSpPr>
            <a:spLocks noGrp="1"/>
          </p:cNvSpPr>
          <p:nvPr>
            <p:ph type="title"/>
          </p:nvPr>
        </p:nvSpPr>
        <p:spPr/>
        <p:txBody>
          <a:bodyPr/>
          <a:lstStyle/>
          <a:p>
            <a:r>
              <a:rPr lang="de-DE" dirty="0">
                <a:latin typeface="Arial"/>
                <a:cs typeface="Arial"/>
              </a:rPr>
              <a:t>Ihr möchtet Euch langfristig beteiligen? Hier gibt es unser Memorandum </a:t>
            </a:r>
            <a:r>
              <a:rPr lang="de-DE" dirty="0" err="1">
                <a:latin typeface="Arial"/>
                <a:cs typeface="Arial"/>
              </a:rPr>
              <a:t>of</a:t>
            </a:r>
            <a:r>
              <a:rPr lang="de-DE" dirty="0">
                <a:latin typeface="Arial"/>
                <a:cs typeface="Arial"/>
              </a:rPr>
              <a:t> Understanding</a:t>
            </a:r>
            <a:endParaRPr lang="de-DE" dirty="0"/>
          </a:p>
        </p:txBody>
      </p:sp>
      <p:sp>
        <p:nvSpPr>
          <p:cNvPr id="4" name="Datumsplatzhalter 3">
            <a:extLst>
              <a:ext uri="{FF2B5EF4-FFF2-40B4-BE49-F238E27FC236}">
                <a16:creationId xmlns:a16="http://schemas.microsoft.com/office/drawing/2014/main" id="{D6C99102-03FD-A0D2-A771-600B6848C72D}"/>
              </a:ext>
            </a:extLst>
          </p:cNvPr>
          <p:cNvSpPr>
            <a:spLocks noGrp="1"/>
          </p:cNvSpPr>
          <p:nvPr>
            <p:ph type="dt" sz="half" idx="10"/>
          </p:nvPr>
        </p:nvSpPr>
        <p:spPr/>
        <p:txBody>
          <a:bodyPr/>
          <a:lstStyle/>
          <a:p>
            <a:pPr algn="r"/>
            <a:fld id="{664A8486-AC15-4912-8F6C-3FFB0BA6B8D3}" type="datetime1">
              <a:rPr lang="de-DE" smtClean="0"/>
              <a:t>27.06.2023</a:t>
            </a:fld>
            <a:r>
              <a:rPr lang="de-DE"/>
              <a:t>  |</a:t>
            </a:r>
          </a:p>
        </p:txBody>
      </p:sp>
      <p:sp>
        <p:nvSpPr>
          <p:cNvPr id="5" name="Fußzeilenplatzhalter 4">
            <a:extLst>
              <a:ext uri="{FF2B5EF4-FFF2-40B4-BE49-F238E27FC236}">
                <a16:creationId xmlns:a16="http://schemas.microsoft.com/office/drawing/2014/main" id="{F1EAA66F-4F2D-DFDD-0C87-CBA628C02A79}"/>
              </a:ext>
            </a:extLst>
          </p:cNvPr>
          <p:cNvSpPr>
            <a:spLocks noGrp="1"/>
          </p:cNvSpPr>
          <p:nvPr>
            <p:ph type="ftr" sz="quarter" idx="11"/>
          </p:nvPr>
        </p:nvSpPr>
        <p:spPr/>
        <p:txBody>
          <a:bodyPr/>
          <a:lstStyle/>
          <a:p>
            <a:r>
              <a:rPr lang="de-DE">
                <a:latin typeface="Arial"/>
                <a:cs typeface="Arial"/>
              </a:rPr>
              <a:t>Open Data und </a:t>
            </a:r>
            <a:r>
              <a:rPr lang="de-DE" err="1">
                <a:latin typeface="Arial"/>
                <a:cs typeface="Arial"/>
              </a:rPr>
              <a:t>Zivilgdellschaft</a:t>
            </a:r>
            <a:endParaRPr lang="de-DE" err="1"/>
          </a:p>
        </p:txBody>
      </p:sp>
      <p:sp>
        <p:nvSpPr>
          <p:cNvPr id="6" name="Foliennummernplatzhalter 5">
            <a:extLst>
              <a:ext uri="{FF2B5EF4-FFF2-40B4-BE49-F238E27FC236}">
                <a16:creationId xmlns:a16="http://schemas.microsoft.com/office/drawing/2014/main" id="{877E4CD9-B2F3-5E84-5A0D-E562A5FA2DBF}"/>
              </a:ext>
            </a:extLst>
          </p:cNvPr>
          <p:cNvSpPr>
            <a:spLocks noGrp="1"/>
          </p:cNvSpPr>
          <p:nvPr>
            <p:ph type="sldNum" sz="quarter" idx="12"/>
          </p:nvPr>
        </p:nvSpPr>
        <p:spPr/>
        <p:txBody>
          <a:bodyPr/>
          <a:lstStyle/>
          <a:p>
            <a:fld id="{F9729765-C5F1-42F3-9922-E8747C5CD8F5}" type="slidenum">
              <a:rPr lang="de-DE" smtClean="0"/>
              <a:pPr/>
              <a:t>8</a:t>
            </a:fld>
            <a:endParaRPr lang="de-DE"/>
          </a:p>
        </p:txBody>
      </p:sp>
      <p:pic>
        <p:nvPicPr>
          <p:cNvPr id="7" name="Grafik 7" descr="Ein Bild, das Text, Brief enthält.&#10;&#10;Beschreibung automatisch generiert.">
            <a:extLst>
              <a:ext uri="{FF2B5EF4-FFF2-40B4-BE49-F238E27FC236}">
                <a16:creationId xmlns:a16="http://schemas.microsoft.com/office/drawing/2014/main" id="{FE949C12-F51C-26F2-95CB-8CA2C3771DE1}"/>
              </a:ext>
            </a:extLst>
          </p:cNvPr>
          <p:cNvPicPr>
            <a:picLocks noChangeAspect="1"/>
          </p:cNvPicPr>
          <p:nvPr/>
        </p:nvPicPr>
        <p:blipFill>
          <a:blip r:embed="rId2"/>
          <a:stretch>
            <a:fillRect/>
          </a:stretch>
        </p:blipFill>
        <p:spPr>
          <a:xfrm>
            <a:off x="388989" y="1991077"/>
            <a:ext cx="1941257" cy="2756014"/>
          </a:xfrm>
          <a:prstGeom prst="rect">
            <a:avLst/>
          </a:prstGeom>
        </p:spPr>
      </p:pic>
      <p:pic>
        <p:nvPicPr>
          <p:cNvPr id="8" name="Grafik 8" descr="Ein Bild, das Text enthält.&#10;&#10;Beschreibung automatisch generiert.">
            <a:extLst>
              <a:ext uri="{FF2B5EF4-FFF2-40B4-BE49-F238E27FC236}">
                <a16:creationId xmlns:a16="http://schemas.microsoft.com/office/drawing/2014/main" id="{895B11E3-4EAC-F74A-2BF0-452B87C4E4BF}"/>
              </a:ext>
            </a:extLst>
          </p:cNvPr>
          <p:cNvPicPr>
            <a:picLocks noChangeAspect="1"/>
          </p:cNvPicPr>
          <p:nvPr/>
        </p:nvPicPr>
        <p:blipFill>
          <a:blip r:embed="rId3"/>
          <a:stretch>
            <a:fillRect/>
          </a:stretch>
        </p:blipFill>
        <p:spPr>
          <a:xfrm>
            <a:off x="2333933" y="1987094"/>
            <a:ext cx="1950475" cy="2773198"/>
          </a:xfrm>
          <a:prstGeom prst="rect">
            <a:avLst/>
          </a:prstGeom>
        </p:spPr>
      </p:pic>
      <p:pic>
        <p:nvPicPr>
          <p:cNvPr id="16" name="Grafik 16" descr="Ein Bild, das Logo enthält.&#10;&#10;Beschreibung automatisch generiert.">
            <a:extLst>
              <a:ext uri="{FF2B5EF4-FFF2-40B4-BE49-F238E27FC236}">
                <a16:creationId xmlns:a16="http://schemas.microsoft.com/office/drawing/2014/main" id="{2DD6DF26-A401-C1B1-5A12-40640EBB4C79}"/>
              </a:ext>
            </a:extLst>
          </p:cNvPr>
          <p:cNvPicPr>
            <a:picLocks noChangeAspect="1"/>
          </p:cNvPicPr>
          <p:nvPr/>
        </p:nvPicPr>
        <p:blipFill>
          <a:blip r:embed="rId4"/>
          <a:stretch>
            <a:fillRect/>
          </a:stretch>
        </p:blipFill>
        <p:spPr>
          <a:xfrm>
            <a:off x="960489" y="1522329"/>
            <a:ext cx="2743200" cy="347472"/>
          </a:xfrm>
          <a:prstGeom prst="rect">
            <a:avLst/>
          </a:prstGeom>
        </p:spPr>
      </p:pic>
    </p:spTree>
    <p:extLst>
      <p:ext uri="{BB962C8B-B14F-4D97-AF65-F5344CB8AC3E}">
        <p14:creationId xmlns:p14="http://schemas.microsoft.com/office/powerpoint/2010/main" val="2379205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99651-7A91-7DA9-B1E3-A995836265E5}"/>
              </a:ext>
            </a:extLst>
          </p:cNvPr>
          <p:cNvSpPr>
            <a:spLocks noGrp="1"/>
          </p:cNvSpPr>
          <p:nvPr>
            <p:ph type="title"/>
          </p:nvPr>
        </p:nvSpPr>
        <p:spPr/>
        <p:txBody>
          <a:bodyPr/>
          <a:lstStyle/>
          <a:p>
            <a:r>
              <a:rPr lang="de-DE">
                <a:latin typeface="Arial"/>
                <a:cs typeface="Arial"/>
              </a:rPr>
              <a:t>Derzeit erheben wir Daten zum aktuellen Stand von Open Data in der Zivilgesellschaft – wir freuen uns über Beantwortung und Verteilung</a:t>
            </a:r>
            <a:endParaRPr lang="de-DE"/>
          </a:p>
        </p:txBody>
      </p:sp>
      <p:sp>
        <p:nvSpPr>
          <p:cNvPr id="4" name="Datumsplatzhalter 3">
            <a:extLst>
              <a:ext uri="{FF2B5EF4-FFF2-40B4-BE49-F238E27FC236}">
                <a16:creationId xmlns:a16="http://schemas.microsoft.com/office/drawing/2014/main" id="{FAA97626-0311-0137-FC5F-D2F5430443CA}"/>
              </a:ext>
            </a:extLst>
          </p:cNvPr>
          <p:cNvSpPr>
            <a:spLocks noGrp="1"/>
          </p:cNvSpPr>
          <p:nvPr>
            <p:ph type="dt" sz="half" idx="10"/>
          </p:nvPr>
        </p:nvSpPr>
        <p:spPr/>
        <p:txBody>
          <a:bodyPr/>
          <a:lstStyle/>
          <a:p>
            <a:pPr algn="r"/>
            <a:fld id="{664A8486-AC15-4912-8F6C-3FFB0BA6B8D3}" type="datetime1">
              <a:rPr lang="de-DE" smtClean="0"/>
              <a:t>27.06.2023</a:t>
            </a:fld>
            <a:r>
              <a:rPr lang="de-DE"/>
              <a:t>  |</a:t>
            </a:r>
          </a:p>
        </p:txBody>
      </p:sp>
      <p:sp>
        <p:nvSpPr>
          <p:cNvPr id="5" name="Fußzeilenplatzhalter 4">
            <a:extLst>
              <a:ext uri="{FF2B5EF4-FFF2-40B4-BE49-F238E27FC236}">
                <a16:creationId xmlns:a16="http://schemas.microsoft.com/office/drawing/2014/main" id="{B00BE5D0-C175-DB99-CEA5-73D08D7B60F7}"/>
              </a:ext>
            </a:extLst>
          </p:cNvPr>
          <p:cNvSpPr>
            <a:spLocks noGrp="1"/>
          </p:cNvSpPr>
          <p:nvPr>
            <p:ph type="ftr" sz="quarter" idx="11"/>
          </p:nvPr>
        </p:nvSpPr>
        <p:spPr>
          <a:xfrm>
            <a:off x="397448" y="4893500"/>
            <a:ext cx="7184208" cy="274637"/>
          </a:xfrm>
        </p:spPr>
        <p:txBody>
          <a:bodyPr/>
          <a:lstStyle/>
          <a:p>
            <a:r>
              <a:rPr lang="de-DE">
                <a:latin typeface="Arial"/>
                <a:cs typeface="Arial"/>
              </a:rPr>
              <a:t>Open Data und Zivilgesellschaft</a:t>
            </a:r>
          </a:p>
          <a:p>
            <a:endParaRPr lang="de-DE">
              <a:cs typeface="Arial"/>
            </a:endParaRPr>
          </a:p>
        </p:txBody>
      </p:sp>
      <p:sp>
        <p:nvSpPr>
          <p:cNvPr id="6" name="Foliennummernplatzhalter 5">
            <a:extLst>
              <a:ext uri="{FF2B5EF4-FFF2-40B4-BE49-F238E27FC236}">
                <a16:creationId xmlns:a16="http://schemas.microsoft.com/office/drawing/2014/main" id="{412138FD-22DD-5E88-887D-9071AAF3AEC4}"/>
              </a:ext>
            </a:extLst>
          </p:cNvPr>
          <p:cNvSpPr>
            <a:spLocks noGrp="1"/>
          </p:cNvSpPr>
          <p:nvPr>
            <p:ph type="sldNum" sz="quarter" idx="12"/>
          </p:nvPr>
        </p:nvSpPr>
        <p:spPr/>
        <p:txBody>
          <a:bodyPr/>
          <a:lstStyle/>
          <a:p>
            <a:fld id="{F9729765-C5F1-42F3-9922-E8747C5CD8F5}" type="slidenum">
              <a:rPr lang="de-DE" smtClean="0"/>
              <a:pPr/>
              <a:t>9</a:t>
            </a:fld>
            <a:endParaRPr lang="de-DE"/>
          </a:p>
        </p:txBody>
      </p:sp>
      <p:pic>
        <p:nvPicPr>
          <p:cNvPr id="8" name="Grafik 17" descr="Ein Bild, das Text enthält.&#10;&#10;Beschreibung automatisch generiert.">
            <a:extLst>
              <a:ext uri="{FF2B5EF4-FFF2-40B4-BE49-F238E27FC236}">
                <a16:creationId xmlns:a16="http://schemas.microsoft.com/office/drawing/2014/main" id="{8DA98DDC-A19C-FE1B-73EA-BC17571AAF86}"/>
              </a:ext>
            </a:extLst>
          </p:cNvPr>
          <p:cNvPicPr>
            <a:picLocks noChangeAspect="1"/>
          </p:cNvPicPr>
          <p:nvPr/>
        </p:nvPicPr>
        <p:blipFill>
          <a:blip r:embed="rId2"/>
          <a:stretch>
            <a:fillRect/>
          </a:stretch>
        </p:blipFill>
        <p:spPr>
          <a:xfrm>
            <a:off x="511795" y="2011746"/>
            <a:ext cx="1971675" cy="2091064"/>
          </a:xfrm>
          <a:prstGeom prst="rect">
            <a:avLst/>
          </a:prstGeom>
        </p:spPr>
      </p:pic>
      <p:pic>
        <p:nvPicPr>
          <p:cNvPr id="10" name="Grafik 18" descr="Ein Bild, das Text, Clipart enthält.&#10;&#10;Beschreibung automatisch generiert.">
            <a:extLst>
              <a:ext uri="{FF2B5EF4-FFF2-40B4-BE49-F238E27FC236}">
                <a16:creationId xmlns:a16="http://schemas.microsoft.com/office/drawing/2014/main" id="{5D63A4EE-1416-DDCA-963D-141225BE6AE3}"/>
              </a:ext>
            </a:extLst>
          </p:cNvPr>
          <p:cNvPicPr>
            <a:picLocks noChangeAspect="1"/>
          </p:cNvPicPr>
          <p:nvPr/>
        </p:nvPicPr>
        <p:blipFill>
          <a:blip r:embed="rId3"/>
          <a:stretch>
            <a:fillRect/>
          </a:stretch>
        </p:blipFill>
        <p:spPr>
          <a:xfrm>
            <a:off x="514803" y="1397627"/>
            <a:ext cx="1632550" cy="494501"/>
          </a:xfrm>
          <a:prstGeom prst="rect">
            <a:avLst/>
          </a:prstGeom>
        </p:spPr>
      </p:pic>
      <p:sp>
        <p:nvSpPr>
          <p:cNvPr id="13" name="Textfeld 12">
            <a:extLst>
              <a:ext uri="{FF2B5EF4-FFF2-40B4-BE49-F238E27FC236}">
                <a16:creationId xmlns:a16="http://schemas.microsoft.com/office/drawing/2014/main" id="{0A2A8DA1-8395-FC35-D09F-98B319FCE477}"/>
              </a:ext>
            </a:extLst>
          </p:cNvPr>
          <p:cNvSpPr txBox="1"/>
          <p:nvPr/>
        </p:nvSpPr>
        <p:spPr>
          <a:xfrm>
            <a:off x="2692300" y="1446609"/>
            <a:ext cx="6027539" cy="280076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de-DE" sz="1100" b="1">
                <a:latin typeface="Arial"/>
                <a:cs typeface="Arial"/>
              </a:rPr>
              <a:t>Twitter/Instagram/sonstige </a:t>
            </a:r>
            <a:r>
              <a:rPr lang="de-DE" sz="1100" b="1" err="1">
                <a:latin typeface="Arial"/>
                <a:cs typeface="Arial"/>
              </a:rPr>
              <a:t>Social</a:t>
            </a:r>
            <a:r>
              <a:rPr lang="de-DE" sz="1100" b="1">
                <a:latin typeface="Arial"/>
                <a:cs typeface="Arial"/>
              </a:rPr>
              <a:t> Media Kanäle (kurze Version)</a:t>
            </a:r>
            <a:endParaRPr lang="de-DE" sz="1100">
              <a:latin typeface="Arial"/>
              <a:cs typeface="Arial"/>
            </a:endParaRPr>
          </a:p>
          <a:p>
            <a:r>
              <a:rPr lang="de-DE" sz="1100">
                <a:latin typeface="Arial"/>
                <a:cs typeface="Arial"/>
              </a:rPr>
              <a:t>Non-Profits aufgepasst! Wir erheben erstmalig Daten rund um das Thema „Open Data“ in der Zivilgesellschaft in Deutschland. Unter allen teilnehmenden Organisationen verlosen wir einmalig 500€. Unbedingt mitmachen! </a:t>
            </a:r>
            <a:r>
              <a:rPr lang="de-DE" sz="1100">
                <a:latin typeface="Trebuchet MS"/>
                <a:cs typeface="Arial"/>
              </a:rPr>
              <a:t>Mehr Infos</a:t>
            </a:r>
            <a:r>
              <a:rPr lang="de-DE" sz="1100">
                <a:latin typeface="segoe ui symbol"/>
                <a:ea typeface="segoe ui symbol"/>
                <a:cs typeface="Arial"/>
              </a:rPr>
              <a:t>➡</a:t>
            </a:r>
            <a:r>
              <a:rPr lang="de-DE" sz="1100">
                <a:latin typeface="Trebuchet MS"/>
                <a:cs typeface="Arial"/>
              </a:rPr>
              <a:t>️ </a:t>
            </a:r>
            <a:r>
              <a:rPr lang="de-DE" sz="1100" u="sng" dirty="0">
                <a:solidFill>
                  <a:srgbClr val="0563C1"/>
                </a:solidFill>
                <a:latin typeface="Trebuchet MS"/>
                <a:cs typeface="Arial"/>
                <a:hlinkClick r:id="rId4"/>
              </a:rPr>
              <a:t>umfrageupdate.bertelsmann-stiftung.de/159398</a:t>
            </a:r>
            <a:endParaRPr lang="de-DE" sz="1100" u="sng">
              <a:solidFill>
                <a:srgbClr val="0563C1"/>
              </a:solidFill>
              <a:latin typeface="Arial"/>
              <a:cs typeface="Arial"/>
            </a:endParaRPr>
          </a:p>
          <a:p>
            <a:endParaRPr lang="de-DE" sz="1100">
              <a:latin typeface="Arial"/>
              <a:cs typeface="Arial"/>
            </a:endParaRPr>
          </a:p>
          <a:p>
            <a:endParaRPr lang="de-DE" sz="1100">
              <a:latin typeface="Arial"/>
              <a:cs typeface="Arial"/>
            </a:endParaRPr>
          </a:p>
          <a:p>
            <a:endParaRPr lang="de-DE" sz="1100">
              <a:latin typeface="Arial"/>
              <a:cs typeface="Arial"/>
            </a:endParaRPr>
          </a:p>
          <a:p>
            <a:r>
              <a:rPr lang="de-DE" sz="1100" b="1">
                <a:latin typeface="Arial"/>
                <a:cs typeface="Arial"/>
              </a:rPr>
              <a:t>Sonstige Kanäle (lange Version)</a:t>
            </a:r>
            <a:endParaRPr lang="de-DE" sz="1100">
              <a:latin typeface="Arial"/>
              <a:cs typeface="Arial"/>
            </a:endParaRPr>
          </a:p>
          <a:p>
            <a:r>
              <a:rPr lang="de-DE" sz="1100">
                <a:latin typeface="Arial"/>
                <a:cs typeface="Arial"/>
              </a:rPr>
              <a:t>Non-Profits aufgepasst! Die Bertelsmann Stiftung erhebt erstmalig Daten rund um das Thema „Open Data“ in der Zivilgesellschaft in Deutschland. Wir möchten wissen: Welche Chancen und Risiken verbindet Ihr mit offenen Daten, was hindert Euch, offene Daten zu nutzen oder bereitzustellen, und wie kann die Bertelsmann Stiftung die Zivilgesellschaft dabei unterstützen? Unter allen teilnehmenden Organisationen verlosen wir einmalig 500€ und veröffentlichen die Ergebnisse in einem Strategiepapier im kommenden Herbst. Unbedingt mitmachen! </a:t>
            </a:r>
            <a:r>
              <a:rPr lang="de-DE" sz="1100">
                <a:latin typeface="Trebuchet MS"/>
                <a:cs typeface="Arial"/>
              </a:rPr>
              <a:t>Mehr Infos</a:t>
            </a:r>
            <a:r>
              <a:rPr lang="de-DE" sz="1100">
                <a:latin typeface="segoe ui symbol"/>
                <a:ea typeface="segoe ui symbol"/>
                <a:cs typeface="Arial"/>
              </a:rPr>
              <a:t>➡</a:t>
            </a:r>
            <a:r>
              <a:rPr lang="de-DE" sz="1100">
                <a:latin typeface="Trebuchet MS"/>
                <a:cs typeface="Arial"/>
              </a:rPr>
              <a:t>️ </a:t>
            </a:r>
            <a:r>
              <a:rPr lang="de-DE" sz="1100" u="sng" dirty="0">
                <a:solidFill>
                  <a:srgbClr val="0563C1"/>
                </a:solidFill>
                <a:latin typeface="Trebuchet MS"/>
                <a:cs typeface="Arial"/>
                <a:hlinkClick r:id="rId4"/>
              </a:rPr>
              <a:t>umfrageupdate.bertelsmann-stiftung.de/159398</a:t>
            </a:r>
            <a:endParaRPr lang="de-DE" sz="1100" u="sng">
              <a:solidFill>
                <a:srgbClr val="0563C1"/>
              </a:solidFill>
              <a:latin typeface="Arial"/>
              <a:cs typeface="Arial"/>
            </a:endParaRPr>
          </a:p>
        </p:txBody>
      </p:sp>
      <p:sp>
        <p:nvSpPr>
          <p:cNvPr id="3" name="Textfeld 2">
            <a:extLst>
              <a:ext uri="{FF2B5EF4-FFF2-40B4-BE49-F238E27FC236}">
                <a16:creationId xmlns:a16="http://schemas.microsoft.com/office/drawing/2014/main" id="{558BFDF1-9B0F-8BB7-4B6F-F338C930494B}"/>
              </a:ext>
            </a:extLst>
          </p:cNvPr>
          <p:cNvSpPr txBox="1"/>
          <p:nvPr/>
        </p:nvSpPr>
        <p:spPr>
          <a:xfrm>
            <a:off x="512564" y="4084439"/>
            <a:ext cx="1966318"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dirty="0">
                <a:latin typeface="Arial"/>
                <a:ea typeface="Lato"/>
                <a:cs typeface="Arial"/>
                <a:hlinkClick r:id="rId5"/>
              </a:rPr>
              <a:t>umfrageupdate.bertelsmann-stiftung.de/159398</a:t>
            </a:r>
            <a:endParaRPr lang="en-US" sz="1000">
              <a:ea typeface="Lato"/>
              <a:cs typeface="Arial"/>
            </a:endParaRPr>
          </a:p>
        </p:txBody>
      </p:sp>
    </p:spTree>
    <p:extLst>
      <p:ext uri="{BB962C8B-B14F-4D97-AF65-F5344CB8AC3E}">
        <p14:creationId xmlns:p14="http://schemas.microsoft.com/office/powerpoint/2010/main" val="19144423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BST-Farben 2014">
      <a:dk1>
        <a:sysClr val="windowText" lastClr="000000"/>
      </a:dk1>
      <a:lt1>
        <a:sysClr val="window" lastClr="FFFFFF"/>
      </a:lt1>
      <a:dk2>
        <a:srgbClr val="003082"/>
      </a:dk2>
      <a:lt2>
        <a:srgbClr val="DDDDDD"/>
      </a:lt2>
      <a:accent1>
        <a:srgbClr val="003082"/>
      </a:accent1>
      <a:accent2>
        <a:srgbClr val="5591AA"/>
      </a:accent2>
      <a:accent3>
        <a:srgbClr val="CCCC9A"/>
      </a:accent3>
      <a:accent4>
        <a:srgbClr val="808080"/>
      </a:accent4>
      <a:accent5>
        <a:srgbClr val="C80F41"/>
      </a:accent5>
      <a:accent6>
        <a:srgbClr val="C8DCEB"/>
      </a:accent6>
      <a:hlink>
        <a:srgbClr val="003082"/>
      </a:hlink>
      <a:folHlink>
        <a:srgbClr val="C80F41"/>
      </a:folHlink>
    </a:clrScheme>
    <a:fontScheme name="BST-Standard 2014">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äsentation1" id="{C4912793-6535-4DFA-8082-5334D4FE3C78}" vid="{B71648DE-AF36-4464-936A-DF22614A788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4d32e4f-172b-490c-a125-0368a6a37157" xsi:nil="true"/>
    <lcf76f155ced4ddcb4097134ff3c332f xmlns="4ba90deb-f97f-4104-ae85-6af9b52d5e30">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65F73A74EBBC2541984604ABC841B3AA" ma:contentTypeVersion="11" ma:contentTypeDescription="Ein neues Dokument erstellen." ma:contentTypeScope="" ma:versionID="358c81354559ed98fb5e52b23274344b">
  <xsd:schema xmlns:xsd="http://www.w3.org/2001/XMLSchema" xmlns:xs="http://www.w3.org/2001/XMLSchema" xmlns:p="http://schemas.microsoft.com/office/2006/metadata/properties" xmlns:ns2="4ba90deb-f97f-4104-ae85-6af9b52d5e30" xmlns:ns3="f4d32e4f-172b-490c-a125-0368a6a37157" targetNamespace="http://schemas.microsoft.com/office/2006/metadata/properties" ma:root="true" ma:fieldsID="2c265c10e569e4b8e7b8547330cc9c3e" ns2:_="" ns3:_="">
    <xsd:import namespace="4ba90deb-f97f-4104-ae85-6af9b52d5e30"/>
    <xsd:import namespace="f4d32e4f-172b-490c-a125-0368a6a3715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a90deb-f97f-4104-ae85-6af9b52d5e3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Bildmarkierungen" ma:readOnly="false" ma:fieldId="{5cf76f15-5ced-4ddc-b409-7134ff3c332f}" ma:taxonomyMulti="true" ma:sspId="7c5c163e-9316-40f2-8884-c71d2729bb5c"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4d32e4f-172b-490c-a125-0368a6a37157" elementFormDefault="qualified">
    <xsd:import namespace="http://schemas.microsoft.com/office/2006/documentManagement/types"/>
    <xsd:import namespace="http://schemas.microsoft.com/office/infopath/2007/PartnerControls"/>
    <xsd:element name="SharedWithUsers" ma:index="10"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Freigegeben für - Details" ma:internalName="SharedWithDetails" ma:readOnly="true">
      <xsd:simpleType>
        <xsd:restriction base="dms:Note">
          <xsd:maxLength value="255"/>
        </xsd:restriction>
      </xsd:simpleType>
    </xsd:element>
    <xsd:element name="TaxCatchAll" ma:index="14" nillable="true" ma:displayName="Taxonomy Catch All Column" ma:hidden="true" ma:list="{0bca20b9-3710-4690-ad50-a82f7fbee525}" ma:internalName="TaxCatchAll" ma:showField="CatchAllData" ma:web="f4d32e4f-172b-490c-a125-0368a6a3715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B751AD7-5101-4C0F-A595-AF9864377DB9}">
  <ds:schemaRefs>
    <ds:schemaRef ds:uri="4ba90deb-f97f-4104-ae85-6af9b52d5e30"/>
    <ds:schemaRef ds:uri="810a3228-d7b0-4b52-a6c8-bb457000c2f8"/>
    <ds:schemaRef ds:uri="ec194a91-291d-47ab-8f86-c686458a41a0"/>
    <ds:schemaRef ds:uri="f4d32e4f-172b-490c-a125-0368a6a3715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8E147655-BACE-485D-AE05-A593B15CB5DD}">
  <ds:schemaRefs>
    <ds:schemaRef ds:uri="4ba90deb-f97f-4104-ae85-6af9b52d5e30"/>
    <ds:schemaRef ds:uri="f4d32e4f-172b-490c-a125-0368a6a3715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020A25A5-1EA2-4E27-A023-F2ACEA795EF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BS_Mustervorlagen</Template>
  <Application>Microsoft Office PowerPoint</Application>
  <PresentationFormat>Bildschirmpräsentation (16:9)</PresentationFormat>
  <Slides>9</Slides>
  <Notes>3</Notes>
  <HiddenSlides>0</HiddenSlides>
  <ScaleCrop>false</ScaleCrop>
  <HeadingPairs>
    <vt:vector size="4" baseType="variant">
      <vt:variant>
        <vt:lpstr>Design</vt:lpstr>
      </vt:variant>
      <vt:variant>
        <vt:i4>1</vt:i4>
      </vt:variant>
      <vt:variant>
        <vt:lpstr>Folientitel</vt:lpstr>
      </vt:variant>
      <vt:variant>
        <vt:i4>9</vt:i4>
      </vt:variant>
    </vt:vector>
  </HeadingPairs>
  <TitlesOfParts>
    <vt:vector size="10" baseType="lpstr">
      <vt:lpstr>Office Theme</vt:lpstr>
      <vt:lpstr>Open Data und Zivilgesellschaft Ein Projekt der Bertelsmann Stiftung</vt:lpstr>
      <vt:lpstr> Kurz gefragt:   Die Macht der Offenheit:  Open Data besser nutzen  Carsten Große Starmann Vice President Corporate IT / Data Science </vt:lpstr>
      <vt:lpstr>Projektbeschreibung</vt:lpstr>
      <vt:lpstr>Die Gliederung unseres Konzeptpapiers: Woran wir arbeiten &amp; wo Ihr Euch als Co-Autor:innen beteiligen könnt</vt:lpstr>
      <vt:lpstr>Die Methodik unseres Konzeptpapiers: Woran wir arbeiten &amp; wo Ihr Euch als Co-Autor:innen beteiligen könnt</vt:lpstr>
      <vt:lpstr>Der Zeitplan des Explorationsvorhabens</vt:lpstr>
      <vt:lpstr>Potenzielle Rollen in der Initiative "Open Data &amp; Zivilgesellschaft"</vt:lpstr>
      <vt:lpstr>Ihr möchtet Euch langfristig beteiligen? Hier gibt es unser Memorandum of Understanding</vt:lpstr>
      <vt:lpstr>Derzeit erheben wir Daten zum aktuellen Stand von Open Data in der Zivilgesellschaft – wir freuen uns über Beantwortung und Verteilung</vt:lpstr>
    </vt:vector>
  </TitlesOfParts>
  <Company>Bertelsmann Stiftung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Vorlage_Präsentation_BSt_Mustervorlagen</dc:title>
  <dc:creator>Ullrich, Stefan, ST-CO (extern)</dc:creator>
  <cp:revision>89</cp:revision>
  <dcterms:created xsi:type="dcterms:W3CDTF">2016-05-06T09:27:37Z</dcterms:created>
  <dcterms:modified xsi:type="dcterms:W3CDTF">2023-06-27T12:43:29Z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0x01010065F73A74EBBC2541984604ABC841B3AA</vt:lpwstr>
  </property>
  <property fmtid="{D5CDD505-2E9C-101B-9397-08002B2CF9AE}" pid="3" name="MediaServiceImageTags">
    <vt:lpwstr/>
  </property>
</Properties>
</file>