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1.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3.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7" r:id="rId2"/>
    <p:sldMasterId id="2147483672" r:id="rId3"/>
    <p:sldMasterId id="2147483687" r:id="rId4"/>
    <p:sldMasterId id="2147483692" r:id="rId5"/>
    <p:sldMasterId id="2147483697" r:id="rId6"/>
    <p:sldMasterId id="2147483702" r:id="rId7"/>
    <p:sldMasterId id="2147483732" r:id="rId8"/>
    <p:sldMasterId id="2147483744" r:id="rId9"/>
    <p:sldMasterId id="2147483759" r:id="rId10"/>
    <p:sldMasterId id="2147483781" r:id="rId11"/>
    <p:sldMasterId id="2147483856" r:id="rId12"/>
    <p:sldMasterId id="2147483874" r:id="rId13"/>
    <p:sldMasterId id="2147483890" r:id="rId14"/>
  </p:sldMasterIdLst>
  <p:notesMasterIdLst>
    <p:notesMasterId r:id="rId25"/>
  </p:notesMasterIdLst>
  <p:handoutMasterIdLst>
    <p:handoutMasterId r:id="rId26"/>
  </p:handoutMasterIdLst>
  <p:sldIdLst>
    <p:sldId id="396" r:id="rId15"/>
    <p:sldId id="404" r:id="rId16"/>
    <p:sldId id="480" r:id="rId17"/>
    <p:sldId id="482" r:id="rId18"/>
    <p:sldId id="484" r:id="rId19"/>
    <p:sldId id="485" r:id="rId20"/>
    <p:sldId id="483" r:id="rId21"/>
    <p:sldId id="486" r:id="rId22"/>
    <p:sldId id="487" r:id="rId23"/>
    <p:sldId id="488"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622BEF3-998C-4F94-9A65-4ECD87B97B23}">
          <p14:sldIdLst>
            <p14:sldId id="396"/>
            <p14:sldId id="404"/>
            <p14:sldId id="480"/>
            <p14:sldId id="482"/>
            <p14:sldId id="484"/>
            <p14:sldId id="485"/>
            <p14:sldId id="483"/>
            <p14:sldId id="486"/>
            <p14:sldId id="487"/>
            <p14:sldId id="48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FD"/>
    <a:srgbClr val="E3E3FD"/>
    <a:srgbClr val="EDF9ED"/>
    <a:srgbClr val="CDEDCD"/>
    <a:srgbClr val="F3F1EF"/>
    <a:srgbClr val="69C997"/>
    <a:srgbClr val="F8EFBD"/>
    <a:srgbClr val="DFE5E2"/>
    <a:srgbClr val="C7BDC7"/>
    <a:srgbClr val="FFC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4" autoAdjust="0"/>
    <p:restoredTop sz="86384" autoAdjust="0"/>
  </p:normalViewPr>
  <p:slideViewPr>
    <p:cSldViewPr snapToGrid="0" snapToObjects="1">
      <p:cViewPr varScale="1">
        <p:scale>
          <a:sx n="104" d="100"/>
          <a:sy n="104" d="100"/>
        </p:scale>
        <p:origin x="88" y="3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1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10AB28-7090-E540-B152-FA343A2F1691}" type="datetimeFigureOut">
              <a:rPr lang="en-US" smtClean="0"/>
              <a:pPr/>
              <a:t>3/22/2023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3B8C03-9970-734A-A947-FCB2A0BCE139}" type="slidenum">
              <a:rPr lang="en-US" smtClean="0"/>
              <a:pPr/>
              <a:t>‹Nr.›</a:t>
            </a:fld>
            <a:endParaRPr lang="en-US"/>
          </a:p>
        </p:txBody>
      </p:sp>
    </p:spTree>
    <p:extLst>
      <p:ext uri="{BB962C8B-B14F-4D97-AF65-F5344CB8AC3E}">
        <p14:creationId xmlns:p14="http://schemas.microsoft.com/office/powerpoint/2010/main" val="173638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55F9E-01DA-4647-9A97-887EA937F040}" type="datetimeFigureOut">
              <a:rPr lang="es-ES" smtClean="0"/>
              <a:pPr/>
              <a:t>22/03/2023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87862-7DB5-A340-9FE7-27DFF7001A1A}" type="slidenum">
              <a:rPr lang="es-ES" smtClean="0"/>
              <a:pPr/>
              <a:t>‹Nr.›</a:t>
            </a:fld>
            <a:endParaRPr lang="es-ES"/>
          </a:p>
        </p:txBody>
      </p:sp>
    </p:spTree>
    <p:extLst>
      <p:ext uri="{BB962C8B-B14F-4D97-AF65-F5344CB8AC3E}">
        <p14:creationId xmlns:p14="http://schemas.microsoft.com/office/powerpoint/2010/main" val="395027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atistik.wien.gv.a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wien.gv.at/spezial/integrationsmonitor2020" TargetMode="External"/><Relationship Id="rId5" Type="http://schemas.openxmlformats.org/officeDocument/2006/relationships/hyperlink" Target="https://www.wien.gv.at/spezial/personalbericht2019" TargetMode="External"/><Relationship Id="rId4" Type="http://schemas.openxmlformats.org/officeDocument/2006/relationships/hyperlink" Target="http://www.wien1x1.a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Offene</a:t>
            </a:r>
            <a:r>
              <a:rPr lang="de-DE" baseline="0" dirty="0" smtClean="0"/>
              <a:t> Daten bringen Transparenz und Teilhabe für die Gesellschaft, indem sie für Projekte oder durch </a:t>
            </a:r>
            <a:r>
              <a:rPr lang="de-DE" baseline="0" dirty="0" err="1" smtClean="0"/>
              <a:t>DatenjournalistInnen</a:t>
            </a:r>
            <a:r>
              <a:rPr lang="de-DE" baseline="0" dirty="0" smtClean="0"/>
              <a:t> genutzt werden. Sie ermöglichen eine Faktenbasierte Partizipation und sachliche Diskussion.</a:t>
            </a:r>
          </a:p>
          <a:p>
            <a:r>
              <a:rPr lang="de-DE" baseline="0" dirty="0" smtClean="0"/>
              <a:t>Durch Open Data entstehen neue Anwendungen oder Apps, die den Menschen in der Stadt helfen oder ihnen bessere Services anbieten.</a:t>
            </a:r>
          </a:p>
          <a:p>
            <a:endParaRPr lang="de-DE" baseline="0" dirty="0" smtClean="0"/>
          </a:p>
          <a:p>
            <a:r>
              <a:rPr lang="de-DE" baseline="0" dirty="0" smtClean="0"/>
              <a:t>Die Wissenschaft nutzt die Open Data als Datenbasis für Forschungsvorhaben. Für Studierende sind offene Daten spannender als irgendwelche Musterdatensätze.</a:t>
            </a:r>
          </a:p>
          <a:p>
            <a:endParaRPr lang="de-DE" baseline="0" dirty="0" smtClean="0"/>
          </a:p>
          <a:p>
            <a:r>
              <a:rPr lang="de-DE" baseline="0" dirty="0" smtClean="0"/>
              <a:t>Für die Wirtschaft sind Open Data der Treibstoff für Innovationen und Basis für neue Geschäftsfelder und vielfältige Anwendungen, wie Apps, Webseiten, Analysen oder andere Dienstleistungen und Services.</a:t>
            </a:r>
          </a:p>
          <a:p>
            <a:endParaRPr lang="de-DE" baseline="0" dirty="0" smtClean="0"/>
          </a:p>
          <a:p>
            <a:r>
              <a:rPr lang="de-DE" baseline="0" dirty="0" smtClean="0"/>
              <a:t>Die Verwaltung selbst profitiert ebenfalls von offenen Daten, weil sie beispielsweise Daten anderer Stellen einfach nutzen kann oder als Basis für Digitalisierungsvorhaben. Somit sind die Daten Teil des Wissensmanagements der Abteilungen.</a:t>
            </a:r>
            <a:endParaRPr lang="de-AT" dirty="0"/>
          </a:p>
        </p:txBody>
      </p:sp>
      <p:sp>
        <p:nvSpPr>
          <p:cNvPr id="4" name="Foliennummernplatzhalter 3"/>
          <p:cNvSpPr>
            <a:spLocks noGrp="1"/>
          </p:cNvSpPr>
          <p:nvPr>
            <p:ph type="sldNum" sz="quarter" idx="10"/>
          </p:nvPr>
        </p:nvSpPr>
        <p:spPr/>
        <p:txBody>
          <a:bodyPr/>
          <a:lstStyle/>
          <a:p>
            <a:fld id="{98CA91C4-FDF9-A443-8107-C175CA208CC7}" type="slidenum">
              <a:rPr lang="de-AT" smtClean="0"/>
              <a:t>4</a:t>
            </a:fld>
            <a:endParaRPr lang="de-AT"/>
          </a:p>
        </p:txBody>
      </p:sp>
    </p:spTree>
    <p:extLst>
      <p:ext uri="{BB962C8B-B14F-4D97-AF65-F5344CB8AC3E}">
        <p14:creationId xmlns:p14="http://schemas.microsoft.com/office/powerpoint/2010/main" val="205195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r>
              <a:rPr lang="de-AT" dirty="0" smtClean="0"/>
              <a:t>Wer ist für Open Data in der Data Excellence Organisation der Stadt Wien zuständig?</a:t>
            </a:r>
          </a:p>
          <a:p>
            <a:pPr marL="0" indent="0">
              <a:spcAft>
                <a:spcPts val="1200"/>
              </a:spcAft>
              <a:buNone/>
            </a:pPr>
            <a:r>
              <a:rPr lang="de-AT" sz="1200" dirty="0" smtClean="0">
                <a:solidFill>
                  <a:srgbClr val="FF4F50"/>
                </a:solidFill>
              </a:rPr>
              <a:t>Für alle organisatorischen und technischen Fragen wenden Sie sich an die Data Experts Ihrer Abteilung, das waren früher die ODG-</a:t>
            </a:r>
            <a:r>
              <a:rPr lang="de-AT" sz="1200" dirty="0" err="1" smtClean="0">
                <a:solidFill>
                  <a:srgbClr val="FF4F50"/>
                </a:solidFill>
              </a:rPr>
              <a:t>AnsprechpartnerInnen</a:t>
            </a:r>
            <a:r>
              <a:rPr lang="de-AT" sz="1200" dirty="0" smtClean="0">
                <a:solidFill>
                  <a:srgbClr val="FF4F50"/>
                </a:solidFill>
              </a:rPr>
              <a:t>.</a:t>
            </a:r>
          </a:p>
          <a:p>
            <a:pPr marL="0" indent="0">
              <a:spcAft>
                <a:spcPts val="1200"/>
              </a:spcAft>
              <a:buNone/>
            </a:pPr>
            <a:r>
              <a:rPr lang="de-AT" sz="1200" dirty="0" smtClean="0">
                <a:solidFill>
                  <a:srgbClr val="FF4F50"/>
                </a:solidFill>
              </a:rPr>
              <a:t>Chief Open Data Officer, ViennaGIS-Koordinator und die Data Governance- Koordinatorin begleiten sie bei der Veröffentlichung und unterstützen bei Fragen.</a:t>
            </a:r>
          </a:p>
        </p:txBody>
      </p:sp>
      <p:sp>
        <p:nvSpPr>
          <p:cNvPr id="4" name="Slide Number Placeholder 3"/>
          <p:cNvSpPr>
            <a:spLocks noGrp="1"/>
          </p:cNvSpPr>
          <p:nvPr>
            <p:ph type="sldNum" sz="quarter" idx="10"/>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2CA34808-6C23-0F4D-9D79-4F88C3E7C8D8}" type="slidenum">
              <a:rPr kumimoji="0" lang="de-DE"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055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AT" dirty="0"/>
              <a:t>Sprechertext</a:t>
            </a:r>
            <a:r>
              <a:rPr lang="de-AT"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Open Data sind Basis für Anwendungen der Stadt Wien, wie den WienBot,</a:t>
            </a:r>
            <a:r>
              <a:rPr lang="de-AT" baseline="0" dirty="0" smtClean="0"/>
              <a:t> die App Sag‘s Wien oder Mein Wien,</a:t>
            </a:r>
            <a:r>
              <a:rPr lang="de-AT" dirty="0" smtClean="0"/>
              <a:t> der wien.at Stadtplan mobile </a:t>
            </a:r>
            <a:r>
              <a:rPr lang="de-AT" sz="1400" dirty="0" smtClean="0"/>
              <a:t>basiert zu 100% auf OGD</a:t>
            </a:r>
            <a:r>
              <a:rPr lang="de-D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A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AT" dirty="0" smtClean="0"/>
          </a:p>
        </p:txBody>
      </p:sp>
      <p:sp>
        <p:nvSpPr>
          <p:cNvPr id="4" name="Foliennummernplatzhalter 3"/>
          <p:cNvSpPr>
            <a:spLocks noGrp="1"/>
          </p:cNvSpPr>
          <p:nvPr>
            <p:ph type="sldNum" sz="quarter" idx="10"/>
          </p:nvPr>
        </p:nvSpPr>
        <p:spPr/>
        <p:txBody>
          <a:bodyPr/>
          <a:lstStyle/>
          <a:p>
            <a:fld id="{98CA91C4-FDF9-A443-8107-C175CA208CC7}" type="slidenum">
              <a:rPr lang="de-AT" smtClean="0"/>
              <a:t>7</a:t>
            </a:fld>
            <a:endParaRPr lang="de-AT"/>
          </a:p>
        </p:txBody>
      </p:sp>
    </p:spTree>
    <p:extLst>
      <p:ext uri="{BB962C8B-B14F-4D97-AF65-F5344CB8AC3E}">
        <p14:creationId xmlns:p14="http://schemas.microsoft.com/office/powerpoint/2010/main" val="286693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Stp</a:t>
            </a:r>
            <a:r>
              <a:rPr lang="de-AT" dirty="0"/>
              <a:t>-test</a:t>
            </a:r>
            <a:br>
              <a:rPr lang="de-AT" dirty="0"/>
            </a:br>
            <a:r>
              <a:rPr lang="de-AT" dirty="0"/>
              <a:t>https://</a:t>
            </a:r>
            <a:r>
              <a:rPr lang="de-AT" dirty="0" err="1"/>
              <a:t>stp-test.wien.gv.at</a:t>
            </a:r>
            <a:r>
              <a:rPr lang="de-AT" dirty="0"/>
              <a:t>/</a:t>
            </a:r>
            <a:r>
              <a:rPr lang="de-AT" dirty="0" err="1"/>
              <a:t>viennaviz</a:t>
            </a:r>
            <a:r>
              <a:rPr lang="de-AT" dirty="0"/>
              <a:t>/</a:t>
            </a:r>
            <a:r>
              <a:rPr lang="de-AT" dirty="0" err="1"/>
              <a:t>portal</a:t>
            </a:r>
            <a:r>
              <a:rPr lang="de-AT" dirty="0"/>
              <a:t>/ </a:t>
            </a:r>
            <a:br>
              <a:rPr lang="de-AT" dirty="0"/>
            </a:br>
            <a:r>
              <a:rPr lang="de-AT" dirty="0"/>
              <a:t/>
            </a:r>
            <a:br>
              <a:rPr lang="de-AT" dirty="0"/>
            </a:br>
            <a:r>
              <a:rPr lang="de-AT" dirty="0"/>
              <a:t>Landesstatistik Wien (MA 23)</a:t>
            </a:r>
          </a:p>
          <a:p>
            <a:pPr lvl="1"/>
            <a:r>
              <a:rPr lang="de-AT" dirty="0">
                <a:hlinkClick r:id="rId3"/>
              </a:rPr>
              <a:t>statistik.wien.gv.at</a:t>
            </a:r>
            <a:r>
              <a:rPr lang="de-AT" dirty="0"/>
              <a:t>; </a:t>
            </a:r>
            <a:r>
              <a:rPr lang="de-AT" dirty="0">
                <a:hlinkClick r:id="rId4"/>
              </a:rPr>
              <a:t>www.wien1x1.at</a:t>
            </a:r>
            <a:r>
              <a:rPr lang="de-AT" dirty="0"/>
              <a:t> (Blog)</a:t>
            </a:r>
          </a:p>
          <a:p>
            <a:pPr lvl="1"/>
            <a:r>
              <a:rPr lang="de-AT" b="1" dirty="0"/>
              <a:t>	https://</a:t>
            </a:r>
            <a:r>
              <a:rPr lang="de-AT" b="1" dirty="0" err="1"/>
              <a:t>www.wien.gv.at</a:t>
            </a:r>
            <a:r>
              <a:rPr lang="de-AT" b="1" dirty="0"/>
              <a:t>/</a:t>
            </a:r>
            <a:r>
              <a:rPr lang="de-AT" b="1" dirty="0" err="1"/>
              <a:t>statistik</a:t>
            </a:r>
            <a:r>
              <a:rPr lang="de-AT" b="1" dirty="0"/>
              <a:t>/</a:t>
            </a:r>
            <a:r>
              <a:rPr lang="de-AT" b="1" dirty="0" err="1"/>
              <a:t>bevoelkerung</a:t>
            </a:r>
            <a:r>
              <a:rPr lang="de-AT" b="1" dirty="0"/>
              <a:t>/</a:t>
            </a:r>
            <a:r>
              <a:rPr lang="de-AT" b="1" dirty="0" err="1"/>
              <a:t>bevoelkerungsstand</a:t>
            </a:r>
            <a:r>
              <a:rPr lang="de-AT" b="1" dirty="0"/>
              <a:t>/</a:t>
            </a:r>
            <a:r>
              <a:rPr lang="de-AT" b="1" dirty="0" err="1"/>
              <a:t>index.html</a:t>
            </a:r>
            <a:endParaRPr lang="de-AT" b="1" dirty="0"/>
          </a:p>
          <a:p>
            <a:pPr lvl="1"/>
            <a:r>
              <a:rPr lang="de-AT" b="1" dirty="0"/>
              <a:t>	https://wien1x1.at/bevoelkerungsentwicklung-2021/</a:t>
            </a:r>
          </a:p>
          <a:p>
            <a:pPr lvl="1"/>
            <a:r>
              <a:rPr lang="de-AT" dirty="0"/>
              <a:t>	https://wien1x1.at/</a:t>
            </a:r>
            <a:r>
              <a:rPr lang="de-AT" dirty="0" err="1"/>
              <a:t>mortalitaet-bundeslaender</a:t>
            </a:r>
            <a:r>
              <a:rPr lang="de-AT" dirty="0"/>
              <a:t>/</a:t>
            </a:r>
          </a:p>
          <a:p>
            <a:pPr lvl="1"/>
            <a:r>
              <a:rPr lang="de-AT" dirty="0"/>
              <a:t>	</a:t>
            </a:r>
            <a:br>
              <a:rPr lang="de-AT" dirty="0"/>
            </a:br>
            <a:endParaRPr lang="de-AT" dirty="0"/>
          </a:p>
          <a:p>
            <a:r>
              <a:rPr lang="de-AT" dirty="0"/>
              <a:t> Online-Berichte der Stadt Wien </a:t>
            </a:r>
          </a:p>
          <a:p>
            <a:pPr lvl="1"/>
            <a:r>
              <a:rPr lang="de-AT" dirty="0">
                <a:hlinkClick r:id="rId5"/>
              </a:rPr>
              <a:t>https://www.wien.gv.at/spezial/personalbericht2019</a:t>
            </a:r>
            <a:r>
              <a:rPr lang="de-AT" dirty="0"/>
              <a:t> </a:t>
            </a:r>
          </a:p>
          <a:p>
            <a:pPr lvl="1"/>
            <a:r>
              <a:rPr lang="de-AT" dirty="0"/>
              <a:t>https://</a:t>
            </a:r>
            <a:r>
              <a:rPr lang="de-AT" dirty="0" err="1"/>
              <a:t>www.wien.gv.at</a:t>
            </a:r>
            <a:r>
              <a:rPr lang="de-AT" dirty="0"/>
              <a:t>/</a:t>
            </a:r>
            <a:r>
              <a:rPr lang="de-AT" dirty="0" err="1"/>
              <a:t>spezial</a:t>
            </a:r>
            <a:r>
              <a:rPr lang="de-AT" dirty="0"/>
              <a:t>/</a:t>
            </a:r>
            <a:r>
              <a:rPr lang="de-AT" dirty="0" err="1"/>
              <a:t>energiebericht</a:t>
            </a:r>
            <a:r>
              <a:rPr lang="de-AT" dirty="0"/>
              <a:t>/</a:t>
            </a:r>
          </a:p>
          <a:p>
            <a:pPr lvl="1"/>
            <a:r>
              <a:rPr lang="de-AT" dirty="0"/>
              <a:t>	</a:t>
            </a:r>
            <a:r>
              <a:rPr lang="de-AT" b="1" dirty="0"/>
              <a:t>https://</a:t>
            </a:r>
            <a:r>
              <a:rPr lang="de-AT" b="1" dirty="0" err="1"/>
              <a:t>www.wien.gv.at</a:t>
            </a:r>
            <a:r>
              <a:rPr lang="de-AT" b="1" dirty="0"/>
              <a:t>/</a:t>
            </a:r>
            <a:r>
              <a:rPr lang="de-AT" b="1" dirty="0" err="1"/>
              <a:t>spezial</a:t>
            </a:r>
            <a:r>
              <a:rPr lang="de-AT" b="1" dirty="0"/>
              <a:t>/</a:t>
            </a:r>
            <a:r>
              <a:rPr lang="de-AT" b="1" dirty="0" err="1"/>
              <a:t>energiebericht</a:t>
            </a:r>
            <a:r>
              <a:rPr lang="de-AT" b="1" dirty="0"/>
              <a:t>/energieversorgung-der-stadt-wien/endenergieverbrauch-nach-sektoren/</a:t>
            </a:r>
          </a:p>
          <a:p>
            <a:pPr lvl="1"/>
            <a:r>
              <a:rPr lang="de-AT" dirty="0">
                <a:hlinkClick r:id="rId6"/>
              </a:rPr>
              <a:t>https://www.wien.gv.at/spezial/integrationsmonitor2020</a:t>
            </a:r>
            <a:r>
              <a:rPr lang="de-AT" dirty="0"/>
              <a:t> </a:t>
            </a:r>
          </a:p>
          <a:p>
            <a:pPr lvl="1"/>
            <a:endParaRPr lang="de-AT" dirty="0"/>
          </a:p>
          <a:p>
            <a:r>
              <a:rPr lang="de-AT" dirty="0"/>
              <a:t>Einbindung auf externen Webseiten: </a:t>
            </a:r>
            <a:br>
              <a:rPr lang="de-AT" dirty="0"/>
            </a:br>
            <a:r>
              <a:rPr lang="de-AT" dirty="0" err="1"/>
              <a:t>DerStandard</a:t>
            </a:r>
            <a:r>
              <a:rPr lang="de-AT" dirty="0"/>
              <a:t> Online: Bevölkerungsentwicklung 2021</a:t>
            </a:r>
          </a:p>
          <a:p>
            <a:pPr lvl="1"/>
            <a:r>
              <a:rPr lang="de-AT" b="1" dirty="0"/>
              <a:t>https://</a:t>
            </a:r>
            <a:r>
              <a:rPr lang="de-AT" b="1" dirty="0" err="1"/>
              <a:t>www.derstandard.at</a:t>
            </a:r>
            <a:r>
              <a:rPr lang="de-AT" b="1" dirty="0"/>
              <a:t>/</a:t>
            </a:r>
            <a:r>
              <a:rPr lang="de-AT" b="1" dirty="0" err="1"/>
              <a:t>story</a:t>
            </a:r>
            <a:r>
              <a:rPr lang="de-AT" b="1" dirty="0"/>
              <a:t>/2000132919067/trotz-covid-und-uebersterblichkeit-wuchs-wien-im-vorjahr-um-13 </a:t>
            </a:r>
          </a:p>
          <a:p>
            <a:pPr lvl="1"/>
            <a:endParaRPr lang="de-AT" dirty="0"/>
          </a:p>
          <a:p>
            <a:pPr lvl="1"/>
            <a:r>
              <a:rPr lang="de-AT" dirty="0"/>
              <a:t>Doku</a:t>
            </a:r>
          </a:p>
          <a:p>
            <a:pPr lvl="1"/>
            <a:r>
              <a:rPr lang="de-AT" u="sng" dirty="0"/>
              <a:t>https://</a:t>
            </a:r>
            <a:r>
              <a:rPr lang="de-AT" u="sng" dirty="0" err="1"/>
              <a:t>www.intern.magwien.gv.at</a:t>
            </a:r>
            <a:r>
              <a:rPr lang="de-AT" u="sng" dirty="0"/>
              <a:t>/web/m23/</a:t>
            </a:r>
            <a:r>
              <a:rPr lang="de-AT" u="sng" dirty="0" err="1"/>
              <a:t>viennaviz</a:t>
            </a:r>
            <a:endParaRPr lang="de-AT" u="sng" dirty="0"/>
          </a:p>
          <a:p>
            <a:endParaRPr lang="de-AT" dirty="0"/>
          </a:p>
        </p:txBody>
      </p:sp>
      <p:sp>
        <p:nvSpPr>
          <p:cNvPr id="4" name="Foliennummernplatzhalter 3"/>
          <p:cNvSpPr>
            <a:spLocks noGrp="1"/>
          </p:cNvSpPr>
          <p:nvPr>
            <p:ph type="sldNum" sz="quarter" idx="10"/>
          </p:nvPr>
        </p:nvSpPr>
        <p:spPr/>
        <p:txBody>
          <a:bodyPr/>
          <a:lstStyle/>
          <a:p>
            <a:fld id="{5AF87862-7DB5-A340-9FE7-27DFF7001A1A}" type="slidenum">
              <a:rPr lang="es-ES" smtClean="0"/>
              <a:pPr/>
              <a:t>8</a:t>
            </a:fld>
            <a:endParaRPr lang="es-ES"/>
          </a:p>
        </p:txBody>
      </p:sp>
    </p:spTree>
    <p:extLst>
      <p:ext uri="{BB962C8B-B14F-4D97-AF65-F5344CB8AC3E}">
        <p14:creationId xmlns:p14="http://schemas.microsoft.com/office/powerpoint/2010/main" val="180035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AF87862-7DB5-A340-9FE7-27DFF7001A1A}" type="slidenum">
              <a:rPr lang="es-ES" smtClean="0"/>
              <a:pPr/>
              <a:t>9</a:t>
            </a:fld>
            <a:endParaRPr lang="es-ES"/>
          </a:p>
        </p:txBody>
      </p:sp>
    </p:spTree>
    <p:extLst>
      <p:ext uri="{BB962C8B-B14F-4D97-AF65-F5344CB8AC3E}">
        <p14:creationId xmlns:p14="http://schemas.microsoft.com/office/powerpoint/2010/main" val="217076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3.bin"/></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oleObject4.bin"/></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oleObject5.bin"/></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4.png"/><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9.emf"/><Relationship Id="rId5" Type="http://schemas.openxmlformats.org/officeDocument/2006/relationships/oleObject" Target="../embeddings/oleObject7.bin"/><Relationship Id="rId4"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oleObject" Target="../embeddings/oleObject8.bin"/></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accent6"/>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Index</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4" name="Marcador de texto 22">
            <a:extLst>
              <a:ext uri="{FF2B5EF4-FFF2-40B4-BE49-F238E27FC236}">
                <a16:creationId xmlns:a16="http://schemas.microsoft.com/office/drawing/2014/main" id="{8E6C5305-AB5B-AC4C-8D91-BF1411580DC4}"/>
              </a:ext>
            </a:extLst>
          </p:cNvPr>
          <p:cNvSpPr>
            <a:spLocks noGrp="1"/>
          </p:cNvSpPr>
          <p:nvPr>
            <p:ph type="body" sz="quarter" idx="13" hasCustomPrompt="1"/>
          </p:nvPr>
        </p:nvSpPr>
        <p:spPr>
          <a:xfrm>
            <a:off x="348425" y="2079244"/>
            <a:ext cx="8640000" cy="2740406"/>
          </a:xfrm>
        </p:spPr>
        <p:txBody>
          <a:bodyPr>
            <a:normAutofit/>
          </a:bodyPr>
          <a:lstStyle>
            <a:lvl1pPr>
              <a:defRPr sz="2600"/>
            </a:lvl1pPr>
          </a:lstStyle>
          <a:p>
            <a:r>
              <a:rPr lang="de-AT" noProof="0"/>
              <a:t>Das ist Kapitel 1
Das ist Kapitel 2
Das ist Kapitel 3
Das ist Kapitel 4
Das ist Kapitel 5</a:t>
            </a:r>
          </a:p>
        </p:txBody>
      </p:sp>
    </p:spTree>
    <p:extLst>
      <p:ext uri="{BB962C8B-B14F-4D97-AF65-F5344CB8AC3E}">
        <p14:creationId xmlns:p14="http://schemas.microsoft.com/office/powerpoint/2010/main" val="169422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Tree>
    <p:extLst>
      <p:ext uri="{BB962C8B-B14F-4D97-AF65-F5344CB8AC3E}">
        <p14:creationId xmlns:p14="http://schemas.microsoft.com/office/powerpoint/2010/main" val="39283246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elfolie - hellpetrol mit Bi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4835921"/>
            <a:ext cx="12192000" cy="202207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endParaRPr lang="de-AT" sz="2400">
              <a:solidFill>
                <a:srgbClr val="FFFFFF"/>
              </a:solidFill>
            </a:endParaRPr>
          </a:p>
        </p:txBody>
      </p:sp>
      <p:sp>
        <p:nvSpPr>
          <p:cNvPr id="15" name="Titel 6"/>
          <p:cNvSpPr>
            <a:spLocks noGrp="1"/>
          </p:cNvSpPr>
          <p:nvPr>
            <p:ph type="title" hasCustomPrompt="1"/>
          </p:nvPr>
        </p:nvSpPr>
        <p:spPr>
          <a:xfrm>
            <a:off x="914407" y="831753"/>
            <a:ext cx="10363201" cy="2086725"/>
          </a:xfrm>
        </p:spPr>
        <p:txBody>
          <a:bodyPr>
            <a:noAutofit/>
          </a:bodyPr>
          <a:lstStyle>
            <a:lvl1pPr>
              <a:defRPr sz="6400" b="0"/>
            </a:lvl1pPr>
          </a:lstStyle>
          <a:p>
            <a:r>
              <a:rPr lang="de-DE" dirty="0"/>
              <a:t>Titel bearbeiten</a:t>
            </a:r>
            <a:endParaRPr lang="de-AT" dirty="0"/>
          </a:p>
        </p:txBody>
      </p:sp>
      <p:sp>
        <p:nvSpPr>
          <p:cNvPr id="17" name="Textplatzhalter 18"/>
          <p:cNvSpPr>
            <a:spLocks noGrp="1"/>
          </p:cNvSpPr>
          <p:nvPr>
            <p:ph type="body" sz="quarter" idx="13"/>
          </p:nvPr>
        </p:nvSpPr>
        <p:spPr>
          <a:xfrm>
            <a:off x="914407" y="3406813"/>
            <a:ext cx="10363201" cy="940771"/>
          </a:xfrm>
        </p:spPr>
        <p:txBody>
          <a:bodyPr anchor="t">
            <a:noAutofit/>
          </a:bodyPr>
          <a:lstStyle>
            <a:lvl1pPr marL="0" indent="0">
              <a:buNone/>
              <a:defRPr sz="4800">
                <a:solidFill>
                  <a:schemeClr val="tx2"/>
                </a:solidFill>
              </a:defRPr>
            </a:lvl1pPr>
            <a:lvl2pPr marL="609570" indent="0">
              <a:buNone/>
              <a:defRPr/>
            </a:lvl2pPr>
            <a:lvl3pPr marL="1219140" indent="0">
              <a:buNone/>
              <a:defRPr/>
            </a:lvl3pPr>
            <a:lvl4pPr marL="1828709" indent="0">
              <a:buNone/>
              <a:defRPr/>
            </a:lvl4pPr>
            <a:lvl5pPr marL="2438278" indent="0">
              <a:buNone/>
              <a:defRPr/>
            </a:lvl5pPr>
          </a:lstStyle>
          <a:p>
            <a:pPr lvl="0"/>
            <a:r>
              <a:rPr lang="de-DE"/>
              <a:t>Mastertextformat bearbeiten</a:t>
            </a:r>
          </a:p>
        </p:txBody>
      </p:sp>
      <p:sp>
        <p:nvSpPr>
          <p:cNvPr id="10" name="Bildplatzhalter 2" title="Schulungs-Hauptgrafik">
            <a:extLst>
              <a:ext uri="{FF2B5EF4-FFF2-40B4-BE49-F238E27FC236}">
                <a16:creationId xmlns:a16="http://schemas.microsoft.com/office/drawing/2014/main" id="{E77230E2-C10B-B844-99BE-85CAF1F47541}"/>
              </a:ext>
            </a:extLst>
          </p:cNvPr>
          <p:cNvSpPr>
            <a:spLocks noGrp="1"/>
          </p:cNvSpPr>
          <p:nvPr>
            <p:ph type="pic" sz="quarter" idx="14"/>
          </p:nvPr>
        </p:nvSpPr>
        <p:spPr>
          <a:xfrm>
            <a:off x="6711826" y="3406813"/>
            <a:ext cx="5480180" cy="3451187"/>
          </a:xfrm>
        </p:spPr>
        <p:txBody>
          <a:bodyPr/>
          <a:lstStyle>
            <a:lvl1pPr marL="0" indent="0">
              <a:buNone/>
              <a:defRPr>
                <a:noFill/>
              </a:defRPr>
            </a:lvl1pPr>
          </a:lstStyle>
          <a:p>
            <a:r>
              <a:rPr lang="de-DE"/>
              <a:t>Bild durch Klicken auf Symbol hinzufügen</a:t>
            </a:r>
            <a:endParaRPr lang="de-AT"/>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424" y="4151595"/>
            <a:ext cx="3403600" cy="640080"/>
          </a:xfrm>
          <a:prstGeom prst="rect">
            <a:avLst/>
          </a:prstGeom>
        </p:spPr>
      </p:pic>
    </p:spTree>
    <p:extLst>
      <p:ext uri="{BB962C8B-B14F-4D97-AF65-F5344CB8AC3E}">
        <p14:creationId xmlns:p14="http://schemas.microsoft.com/office/powerpoint/2010/main" val="372656536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26491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Titel /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Content Placeholder 2"/>
          <p:cNvSpPr>
            <a:spLocks noGrp="1"/>
          </p:cNvSpPr>
          <p:nvPr>
            <p:ph idx="1"/>
          </p:nvPr>
        </p:nvSpPr>
        <p:spPr>
          <a:xfrm>
            <a:off x="838200" y="1425847"/>
            <a:ext cx="10515600" cy="4752181"/>
          </a:xfrm>
        </p:spPr>
        <p:txBody>
          <a:bodyPr/>
          <a:lstStyle>
            <a:lvl2pPr marL="719982">
              <a:defRPr/>
            </a:lvl2pPr>
            <a:lvl3pPr marL="1103972">
              <a:defRPr/>
            </a:lvl3pPr>
            <a:lvl4pPr marL="1463963">
              <a:defRPr/>
            </a:lvl4pPr>
            <a:lvl5pPr marL="1823954">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Slide Number Placeholder 5">
            <a:extLst>
              <a:ext uri="{FF2B5EF4-FFF2-40B4-BE49-F238E27FC236}">
                <a16:creationId xmlns:a16="http://schemas.microsoft.com/office/drawing/2014/main" id="{29654BE5-7786-F643-AED4-A2F858618050}"/>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9156668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_Titelfolie - hellpetrol mit Bild">
    <p:bg>
      <p:bgPr>
        <a:solidFill>
          <a:schemeClr val="bg1"/>
        </a:solidFill>
        <a:effectLst/>
      </p:bgPr>
    </p:bg>
    <p:spTree>
      <p:nvGrpSpPr>
        <p:cNvPr id="1" name=""/>
        <p:cNvGrpSpPr/>
        <p:nvPr/>
      </p:nvGrpSpPr>
      <p:grpSpPr>
        <a:xfrm>
          <a:off x="0" y="0"/>
          <a:ext cx="0" cy="0"/>
          <a:chOff x="0" y="0"/>
          <a:chExt cx="0" cy="0"/>
        </a:xfrm>
      </p:grpSpPr>
      <p:sp>
        <p:nvSpPr>
          <p:cNvPr id="6" name="Rechteck 5"/>
          <p:cNvSpPr/>
          <p:nvPr userDrawn="1"/>
        </p:nvSpPr>
        <p:spPr>
          <a:xfrm>
            <a:off x="0" y="4835923"/>
            <a:ext cx="12192000" cy="202207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pic>
        <p:nvPicPr>
          <p:cNvPr id="9" name="Bild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2668"/>
          <a:stretch/>
        </p:blipFill>
        <p:spPr>
          <a:xfrm>
            <a:off x="5888079" y="3814363"/>
            <a:ext cx="6300519" cy="3041999"/>
          </a:xfrm>
          <a:prstGeom prst="rect">
            <a:avLst/>
          </a:prstGeom>
        </p:spPr>
      </p:pic>
      <p:sp>
        <p:nvSpPr>
          <p:cNvPr id="15" name="Titel 6"/>
          <p:cNvSpPr>
            <a:spLocks noGrp="1"/>
          </p:cNvSpPr>
          <p:nvPr>
            <p:ph type="title" hasCustomPrompt="1"/>
          </p:nvPr>
        </p:nvSpPr>
        <p:spPr>
          <a:xfrm>
            <a:off x="914407" y="831753"/>
            <a:ext cx="10363201" cy="2086725"/>
          </a:xfrm>
        </p:spPr>
        <p:txBody>
          <a:bodyPr>
            <a:noAutofit/>
          </a:bodyPr>
          <a:lstStyle>
            <a:lvl1pPr>
              <a:defRPr sz="6400" b="0"/>
            </a:lvl1pPr>
          </a:lstStyle>
          <a:p>
            <a:r>
              <a:rPr lang="de-DE" dirty="0"/>
              <a:t>Titel bearbeiten</a:t>
            </a:r>
            <a:endParaRPr lang="de-AT" dirty="0"/>
          </a:p>
        </p:txBody>
      </p:sp>
      <p:sp>
        <p:nvSpPr>
          <p:cNvPr id="17" name="Textplatzhalter 18"/>
          <p:cNvSpPr>
            <a:spLocks noGrp="1"/>
          </p:cNvSpPr>
          <p:nvPr>
            <p:ph type="body" sz="quarter" idx="13"/>
          </p:nvPr>
        </p:nvSpPr>
        <p:spPr>
          <a:xfrm>
            <a:off x="914407" y="3406813"/>
            <a:ext cx="10363201" cy="940771"/>
          </a:xfrm>
        </p:spPr>
        <p:txBody>
          <a:bodyPr anchor="t">
            <a:noAutofit/>
          </a:bodyPr>
          <a:lstStyle>
            <a:lvl1pPr marL="0" indent="0">
              <a:buNone/>
              <a:defRPr sz="3500">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de-DE" dirty="0"/>
              <a:t>Mastertextformat bearbeiten</a:t>
            </a:r>
          </a:p>
        </p:txBody>
      </p:sp>
      <p:pic>
        <p:nvPicPr>
          <p:cNvPr id="10" name="Picture 9">
            <a:extLst>
              <a:ext uri="{FF2B5EF4-FFF2-40B4-BE49-F238E27FC236}">
                <a16:creationId xmlns:a16="http://schemas.microsoft.com/office/drawing/2014/main" id="{22B65905-C272-3C4F-9251-15F8C86E4CF4}"/>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280924671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elfolie - fuchsia ohne Bild">
    <p:bg>
      <p:bgPr>
        <a:solidFill>
          <a:schemeClr val="bg1">
            <a:alpha val="6000"/>
          </a:schemeClr>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rotWithShape="1">
          <a:blip r:embed="rId2">
            <a:extLst>
              <a:ext uri="{28A0092B-C50C-407E-A947-70E740481C1C}">
                <a14:useLocalDpi xmlns:a14="http://schemas.microsoft.com/office/drawing/2010/main" val="0"/>
              </a:ext>
            </a:extLst>
          </a:blip>
          <a:srcRect l="24970" b="70345"/>
          <a:stretch/>
        </p:blipFill>
        <p:spPr>
          <a:xfrm>
            <a:off x="0" y="4824285"/>
            <a:ext cx="12192000" cy="2033723"/>
          </a:xfrm>
          <a:prstGeom prst="rect">
            <a:avLst/>
          </a:prstGeom>
        </p:spPr>
      </p:pic>
      <p:sp>
        <p:nvSpPr>
          <p:cNvPr id="17" name="Titel 6"/>
          <p:cNvSpPr>
            <a:spLocks noGrp="1"/>
          </p:cNvSpPr>
          <p:nvPr>
            <p:ph type="title" hasCustomPrompt="1"/>
          </p:nvPr>
        </p:nvSpPr>
        <p:spPr>
          <a:xfrm>
            <a:off x="914407" y="831753"/>
            <a:ext cx="10363201" cy="2086725"/>
          </a:xfrm>
        </p:spPr>
        <p:txBody>
          <a:bodyPr>
            <a:noAutofit/>
          </a:bodyPr>
          <a:lstStyle>
            <a:lvl1pPr>
              <a:defRPr sz="6400" b="0">
                <a:solidFill>
                  <a:schemeClr val="tx2"/>
                </a:solidFill>
              </a:defRPr>
            </a:lvl1pPr>
          </a:lstStyle>
          <a:p>
            <a:r>
              <a:rPr lang="de-DE" dirty="0"/>
              <a:t>Titel bearbeiten</a:t>
            </a:r>
            <a:endParaRPr lang="de-AT" dirty="0"/>
          </a:p>
        </p:txBody>
      </p:sp>
      <p:sp>
        <p:nvSpPr>
          <p:cNvPr id="19" name="Textplatzhalter 18"/>
          <p:cNvSpPr>
            <a:spLocks noGrp="1"/>
          </p:cNvSpPr>
          <p:nvPr>
            <p:ph type="body" sz="quarter" idx="13"/>
          </p:nvPr>
        </p:nvSpPr>
        <p:spPr>
          <a:xfrm>
            <a:off x="914407" y="3406813"/>
            <a:ext cx="10363201" cy="940771"/>
          </a:xfrm>
        </p:spPr>
        <p:txBody>
          <a:bodyPr anchor="t">
            <a:noAutofit/>
          </a:bodyPr>
          <a:lstStyle>
            <a:lvl1pPr marL="0" indent="0">
              <a:buNone/>
              <a:defRPr sz="3500">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de-DE" dirty="0"/>
              <a:t>Mastertextformat bearbeiten</a:t>
            </a:r>
          </a:p>
        </p:txBody>
      </p:sp>
      <p:pic>
        <p:nvPicPr>
          <p:cNvPr id="9" name="Picture 8">
            <a:extLst>
              <a:ext uri="{FF2B5EF4-FFF2-40B4-BE49-F238E27FC236}">
                <a16:creationId xmlns:a16="http://schemas.microsoft.com/office/drawing/2014/main" id="{303B2565-9DE2-634C-B0E2-F5ED970785F7}"/>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130234352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elfolie - fuchsia mit Bild">
    <p:bg>
      <p:bgPr>
        <a:solidFill>
          <a:schemeClr val="bg1">
            <a:alpha val="6000"/>
          </a:schemeClr>
        </a:solidFill>
        <a:effectLst/>
      </p:bgPr>
    </p:bg>
    <p:spTree>
      <p:nvGrpSpPr>
        <p:cNvPr id="1" name=""/>
        <p:cNvGrpSpPr/>
        <p:nvPr/>
      </p:nvGrpSpPr>
      <p:grpSpPr>
        <a:xfrm>
          <a:off x="0" y="0"/>
          <a:ext cx="0" cy="0"/>
          <a:chOff x="0" y="0"/>
          <a:chExt cx="0" cy="0"/>
        </a:xfrm>
      </p:grpSpPr>
      <p:pic>
        <p:nvPicPr>
          <p:cNvPr id="3" name="Bild 2"/>
          <p:cNvPicPr>
            <a:picLocks noChangeAspect="1"/>
          </p:cNvPicPr>
          <p:nvPr userDrawn="1"/>
        </p:nvPicPr>
        <p:blipFill rotWithShape="1">
          <a:blip r:embed="rId2">
            <a:extLst>
              <a:ext uri="{28A0092B-C50C-407E-A947-70E740481C1C}">
                <a14:useLocalDpi xmlns:a14="http://schemas.microsoft.com/office/drawing/2010/main" val="0"/>
              </a:ext>
            </a:extLst>
          </a:blip>
          <a:srcRect l="24970" b="70345"/>
          <a:stretch/>
        </p:blipFill>
        <p:spPr>
          <a:xfrm>
            <a:off x="0" y="4824285"/>
            <a:ext cx="12192000" cy="2033723"/>
          </a:xfrm>
          <a:prstGeom prst="rect">
            <a:avLst/>
          </a:prstGeom>
        </p:spPr>
      </p:pic>
      <p:sp>
        <p:nvSpPr>
          <p:cNvPr id="15" name="Titel 6"/>
          <p:cNvSpPr>
            <a:spLocks noGrp="1"/>
          </p:cNvSpPr>
          <p:nvPr>
            <p:ph type="title" hasCustomPrompt="1"/>
          </p:nvPr>
        </p:nvSpPr>
        <p:spPr>
          <a:xfrm>
            <a:off x="914407" y="831753"/>
            <a:ext cx="10363201" cy="2086725"/>
          </a:xfrm>
        </p:spPr>
        <p:txBody>
          <a:bodyPr>
            <a:noAutofit/>
          </a:bodyPr>
          <a:lstStyle>
            <a:lvl1pPr>
              <a:defRPr sz="6400" b="0">
                <a:solidFill>
                  <a:schemeClr val="tx2"/>
                </a:solidFill>
              </a:defRPr>
            </a:lvl1pPr>
          </a:lstStyle>
          <a:p>
            <a:r>
              <a:rPr lang="de-DE" dirty="0"/>
              <a:t>Titel bearbeiten</a:t>
            </a:r>
            <a:endParaRPr lang="de-AT" dirty="0"/>
          </a:p>
        </p:txBody>
      </p:sp>
      <p:sp>
        <p:nvSpPr>
          <p:cNvPr id="17" name="Textplatzhalter 18"/>
          <p:cNvSpPr>
            <a:spLocks noGrp="1"/>
          </p:cNvSpPr>
          <p:nvPr>
            <p:ph type="body" sz="quarter" idx="13"/>
          </p:nvPr>
        </p:nvSpPr>
        <p:spPr>
          <a:xfrm>
            <a:off x="914407" y="3406813"/>
            <a:ext cx="10363201" cy="940771"/>
          </a:xfrm>
        </p:spPr>
        <p:txBody>
          <a:bodyPr anchor="t">
            <a:noAutofit/>
          </a:bodyPr>
          <a:lstStyle>
            <a:lvl1pPr marL="0" indent="0">
              <a:buNone/>
              <a:defRPr sz="3500">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de-DE" dirty="0"/>
              <a:t>Mastertextformat bearbeiten</a:t>
            </a:r>
          </a:p>
        </p:txBody>
      </p:sp>
      <p:pic>
        <p:nvPicPr>
          <p:cNvPr id="9" name="Bild 8"/>
          <p:cNvPicPr>
            <a:picLocks noChangeAspect="1"/>
          </p:cNvPicPr>
          <p:nvPr userDrawn="1"/>
        </p:nvPicPr>
        <p:blipFill rotWithShape="1">
          <a:blip r:embed="rId3" cstate="print">
            <a:extLst>
              <a:ext uri="{28A0092B-C50C-407E-A947-70E740481C1C}">
                <a14:useLocalDpi xmlns:a14="http://schemas.microsoft.com/office/drawing/2010/main" val="0"/>
              </a:ext>
            </a:extLst>
          </a:blip>
          <a:srcRect r="11386"/>
          <a:stretch/>
        </p:blipFill>
        <p:spPr>
          <a:xfrm>
            <a:off x="5888080" y="3855600"/>
            <a:ext cx="6303929" cy="3002400"/>
          </a:xfrm>
          <a:prstGeom prst="rect">
            <a:avLst/>
          </a:prstGeom>
        </p:spPr>
      </p:pic>
      <p:pic>
        <p:nvPicPr>
          <p:cNvPr id="10" name="Picture 9">
            <a:extLst>
              <a:ext uri="{FF2B5EF4-FFF2-40B4-BE49-F238E27FC236}">
                <a16:creationId xmlns:a16="http://schemas.microsoft.com/office/drawing/2014/main" id="{1EAD6F9F-C2D6-8D4A-8B42-8C644A6044F5}"/>
              </a:ext>
            </a:extLst>
          </p:cNvPr>
          <p:cNvPicPr>
            <a:picLocks noChangeAspect="1"/>
          </p:cNvPicPr>
          <p:nvPr userDrawn="1"/>
        </p:nvPicPr>
        <p:blipFill>
          <a:blip r:embed="rId4"/>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397221289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Kundentitelfolie - hellpetrol mit Bild">
    <p:bg>
      <p:bgPr>
        <a:solidFill>
          <a:schemeClr val="bg1"/>
        </a:solidFill>
        <a:effectLst/>
      </p:bgPr>
    </p:bg>
    <p:spTree>
      <p:nvGrpSpPr>
        <p:cNvPr id="1" name=""/>
        <p:cNvGrpSpPr/>
        <p:nvPr/>
      </p:nvGrpSpPr>
      <p:grpSpPr>
        <a:xfrm>
          <a:off x="0" y="0"/>
          <a:ext cx="0" cy="0"/>
          <a:chOff x="0" y="0"/>
          <a:chExt cx="0" cy="0"/>
        </a:xfrm>
      </p:grpSpPr>
      <p:sp>
        <p:nvSpPr>
          <p:cNvPr id="8" name="Rechtwinkliges Dreieck 7">
            <a:extLst>
              <a:ext uri="{FF2B5EF4-FFF2-40B4-BE49-F238E27FC236}">
                <a16:creationId xmlns:a16="http://schemas.microsoft.com/office/drawing/2014/main" id="{E5A995AB-E0C9-FC40-9B08-A3D0A87F5E03}"/>
              </a:ext>
            </a:extLst>
          </p:cNvPr>
          <p:cNvSpPr/>
          <p:nvPr userDrawn="1"/>
        </p:nvSpPr>
        <p:spPr>
          <a:xfrm rot="16200000">
            <a:off x="6050913" y="716907"/>
            <a:ext cx="6858001" cy="5424199"/>
          </a:xfrm>
          <a:prstGeom prst="rtTriangl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pic>
        <p:nvPicPr>
          <p:cNvPr id="9" name="Bild 8">
            <a:extLst>
              <a:ext uri="{FF2B5EF4-FFF2-40B4-BE49-F238E27FC236}">
                <a16:creationId xmlns:a16="http://schemas.microsoft.com/office/drawing/2014/main" id="{14AEA626-5FE7-AD49-9545-0A676E5716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8" r="4622"/>
          <a:stretch/>
        </p:blipFill>
        <p:spPr>
          <a:xfrm>
            <a:off x="7940492" y="4878000"/>
            <a:ext cx="4251521" cy="1980000"/>
          </a:xfrm>
          <a:prstGeom prst="rect">
            <a:avLst/>
          </a:prstGeom>
        </p:spPr>
      </p:pic>
      <p:sp>
        <p:nvSpPr>
          <p:cNvPr id="11" name="Titel 6">
            <a:extLst>
              <a:ext uri="{FF2B5EF4-FFF2-40B4-BE49-F238E27FC236}">
                <a16:creationId xmlns:a16="http://schemas.microsoft.com/office/drawing/2014/main" id="{CC97F836-244B-4D4C-BDE6-5C979C5C9E43}"/>
              </a:ext>
            </a:extLst>
          </p:cNvPr>
          <p:cNvSpPr>
            <a:spLocks noGrp="1"/>
          </p:cNvSpPr>
          <p:nvPr>
            <p:ph type="title" hasCustomPrompt="1"/>
          </p:nvPr>
        </p:nvSpPr>
        <p:spPr>
          <a:xfrm>
            <a:off x="870865" y="841787"/>
            <a:ext cx="10363201" cy="1421928"/>
          </a:xfrm>
        </p:spPr>
        <p:txBody>
          <a:bodyPr>
            <a:noAutofit/>
          </a:bodyPr>
          <a:lstStyle>
            <a:lvl1pPr>
              <a:defRPr sz="6400" b="0"/>
            </a:lvl1pPr>
          </a:lstStyle>
          <a:p>
            <a:r>
              <a:rPr lang="de-DE" dirty="0"/>
              <a:t>Titel bearbeiten</a:t>
            </a:r>
            <a:endParaRPr lang="de-AT" dirty="0"/>
          </a:p>
        </p:txBody>
      </p:sp>
      <p:sp>
        <p:nvSpPr>
          <p:cNvPr id="12" name="Textplatzhalter 18">
            <a:extLst>
              <a:ext uri="{FF2B5EF4-FFF2-40B4-BE49-F238E27FC236}">
                <a16:creationId xmlns:a16="http://schemas.microsoft.com/office/drawing/2014/main" id="{6D8DC801-4906-F141-A186-9DF740C407B7}"/>
              </a:ext>
            </a:extLst>
          </p:cNvPr>
          <p:cNvSpPr>
            <a:spLocks noGrp="1"/>
          </p:cNvSpPr>
          <p:nvPr>
            <p:ph type="body" sz="quarter" idx="13" hasCustomPrompt="1"/>
          </p:nvPr>
        </p:nvSpPr>
        <p:spPr>
          <a:xfrm>
            <a:off x="870865" y="2586065"/>
            <a:ext cx="10363201" cy="940771"/>
          </a:xfrm>
        </p:spPr>
        <p:txBody>
          <a:bodyPr anchor="t">
            <a:noAutofit/>
          </a:bodyPr>
          <a:lstStyle>
            <a:lvl1pPr marL="0" indent="0">
              <a:buNone/>
              <a:defRPr sz="3500">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de-DE" dirty="0"/>
              <a:t>Mastertextformat bearbeiten</a:t>
            </a:r>
          </a:p>
        </p:txBody>
      </p:sp>
      <p:sp>
        <p:nvSpPr>
          <p:cNvPr id="13" name="Textplatzhalter 18">
            <a:extLst>
              <a:ext uri="{FF2B5EF4-FFF2-40B4-BE49-F238E27FC236}">
                <a16:creationId xmlns:a16="http://schemas.microsoft.com/office/drawing/2014/main" id="{73ADE322-8D1B-6E4B-BE8E-3B1930040CBD}"/>
              </a:ext>
            </a:extLst>
          </p:cNvPr>
          <p:cNvSpPr>
            <a:spLocks noGrp="1"/>
          </p:cNvSpPr>
          <p:nvPr>
            <p:ph type="body" sz="quarter" idx="15" hasCustomPrompt="1"/>
          </p:nvPr>
        </p:nvSpPr>
        <p:spPr>
          <a:xfrm>
            <a:off x="870863" y="3824919"/>
            <a:ext cx="8170460" cy="755015"/>
          </a:xfrm>
        </p:spPr>
        <p:txBody>
          <a:bodyPr anchor="t">
            <a:noAutofit/>
          </a:bodyPr>
          <a:lstStyle>
            <a:lvl1pPr marL="0" indent="0">
              <a:buNone/>
              <a:defRPr sz="24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de-DE" dirty="0"/>
              <a:t>Vorname Nachname / Datum</a:t>
            </a:r>
          </a:p>
        </p:txBody>
      </p:sp>
      <p:pic>
        <p:nvPicPr>
          <p:cNvPr id="15" name="Picture 14">
            <a:extLst>
              <a:ext uri="{FF2B5EF4-FFF2-40B4-BE49-F238E27FC236}">
                <a16:creationId xmlns:a16="http://schemas.microsoft.com/office/drawing/2014/main" id="{30495339-B1A9-6C4C-A7CB-22B69FBC14F2}"/>
              </a:ext>
            </a:extLst>
          </p:cNvPr>
          <p:cNvPicPr>
            <a:picLocks noChangeAspect="1"/>
          </p:cNvPicPr>
          <p:nvPr userDrawn="1"/>
        </p:nvPicPr>
        <p:blipFill>
          <a:blip r:embed="rId3"/>
          <a:stretch>
            <a:fillRect/>
          </a:stretch>
        </p:blipFill>
        <p:spPr>
          <a:xfrm>
            <a:off x="910987" y="6070080"/>
            <a:ext cx="2880000" cy="303021"/>
          </a:xfrm>
          <a:prstGeom prst="rect">
            <a:avLst/>
          </a:prstGeom>
        </p:spPr>
      </p:pic>
    </p:spTree>
    <p:extLst>
      <p:ext uri="{BB962C8B-B14F-4D97-AF65-F5344CB8AC3E}">
        <p14:creationId xmlns:p14="http://schemas.microsoft.com/office/powerpoint/2010/main" val="249725814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 fuchsia mit Bild">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a:extLst>
              <a:ext uri="{28A0092B-C50C-407E-A947-70E740481C1C}">
                <a14:useLocalDpi xmlns:a14="http://schemas.microsoft.com/office/drawing/2010/main" val="0"/>
              </a:ext>
            </a:extLst>
          </a:blip>
          <a:srcRect l="24970" t="8655" b="70345"/>
          <a:stretch/>
        </p:blipFill>
        <p:spPr>
          <a:xfrm>
            <a:off x="0" y="5417822"/>
            <a:ext cx="12192000" cy="1440180"/>
          </a:xfrm>
          <a:prstGeom prst="rect">
            <a:avLst/>
          </a:prstGeom>
        </p:spPr>
      </p:pic>
      <p:pic>
        <p:nvPicPr>
          <p:cNvPr id="6" name="Bild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3533" y="5058000"/>
            <a:ext cx="4264939" cy="1800000"/>
          </a:xfrm>
          <a:prstGeom prst="rect">
            <a:avLst/>
          </a:prstGeom>
        </p:spPr>
      </p:pic>
      <p:sp>
        <p:nvSpPr>
          <p:cNvPr id="2" name="Titel 1"/>
          <p:cNvSpPr>
            <a:spLocks noGrp="1"/>
          </p:cNvSpPr>
          <p:nvPr>
            <p:ph type="title" hasCustomPrompt="1"/>
          </p:nvPr>
        </p:nvSpPr>
        <p:spPr/>
        <p:txBody>
          <a:bodyPr/>
          <a:lstStyle>
            <a:lvl1pPr>
              <a:defRPr/>
            </a:lvl1pPr>
          </a:lstStyle>
          <a:p>
            <a:r>
              <a:rPr lang="de-DE" dirty="0"/>
              <a:t>Agenda</a:t>
            </a:r>
            <a:endParaRPr lang="de-AT" dirty="0"/>
          </a:p>
        </p:txBody>
      </p:sp>
      <p:graphicFrame>
        <p:nvGraphicFramePr>
          <p:cNvPr id="52" name="Tabelle 51">
            <a:extLst>
              <a:ext uri="{FF2B5EF4-FFF2-40B4-BE49-F238E27FC236}">
                <a16:creationId xmlns:a16="http://schemas.microsoft.com/office/drawing/2014/main" id="{AD2BBA98-870C-E44F-83A8-7A67817EB505}"/>
              </a:ext>
            </a:extLst>
          </p:cNvPr>
          <p:cNvGraphicFramePr>
            <a:graphicFrameLocks noGrp="1" noChangeAspect="1"/>
          </p:cNvGraphicFramePr>
          <p:nvPr userDrawn="1">
            <p:extLst/>
          </p:nvPr>
        </p:nvGraphicFramePr>
        <p:xfrm>
          <a:off x="838200" y="1425843"/>
          <a:ext cx="10521600" cy="3810000"/>
        </p:xfrm>
        <a:graphic>
          <a:graphicData uri="http://schemas.openxmlformats.org/drawingml/2006/table">
            <a:tbl>
              <a:tblPr>
                <a:tableStyleId>{2D5ABB26-0587-4C30-8999-92F81FD0307C}</a:tableStyleId>
              </a:tblPr>
              <a:tblGrid>
                <a:gridCol w="720000">
                  <a:extLst>
                    <a:ext uri="{9D8B030D-6E8A-4147-A177-3AD203B41FA5}">
                      <a16:colId xmlns:a16="http://schemas.microsoft.com/office/drawing/2014/main" val="510979460"/>
                    </a:ext>
                  </a:extLst>
                </a:gridCol>
                <a:gridCol w="4180800">
                  <a:extLst>
                    <a:ext uri="{9D8B030D-6E8A-4147-A177-3AD203B41FA5}">
                      <a16:colId xmlns:a16="http://schemas.microsoft.com/office/drawing/2014/main" val="3557010872"/>
                    </a:ext>
                  </a:extLst>
                </a:gridCol>
                <a:gridCol w="720000">
                  <a:extLst>
                    <a:ext uri="{9D8B030D-6E8A-4147-A177-3AD203B41FA5}">
                      <a16:colId xmlns:a16="http://schemas.microsoft.com/office/drawing/2014/main" val="913121289"/>
                    </a:ext>
                  </a:extLst>
                </a:gridCol>
                <a:gridCol w="720000">
                  <a:extLst>
                    <a:ext uri="{9D8B030D-6E8A-4147-A177-3AD203B41FA5}">
                      <a16:colId xmlns:a16="http://schemas.microsoft.com/office/drawing/2014/main" val="1581523740"/>
                    </a:ext>
                  </a:extLst>
                </a:gridCol>
                <a:gridCol w="4180800">
                  <a:extLst>
                    <a:ext uri="{9D8B030D-6E8A-4147-A177-3AD203B41FA5}">
                      <a16:colId xmlns:a16="http://schemas.microsoft.com/office/drawing/2014/main" val="1378057383"/>
                    </a:ext>
                  </a:extLst>
                </a:gridCol>
              </a:tblGrid>
              <a:tr h="381000">
                <a:tc>
                  <a:txBody>
                    <a:bodyPr/>
                    <a:lstStyle/>
                    <a:p>
                      <a:pPr algn="ctr"/>
                      <a:r>
                        <a:rPr lang="de-AT" sz="1900" b="1"/>
                        <a:t>1</a:t>
                      </a:r>
                    </a:p>
                  </a:txBody>
                  <a:tcPr marL="121920" marR="121920"/>
                </a:tc>
                <a:tc>
                  <a:txBody>
                    <a:bodyPr/>
                    <a:lstStyle/>
                    <a:p>
                      <a:r>
                        <a:rPr lang="de-AT" sz="1900" err="1"/>
                        <a:t>Agendapunkt</a:t>
                      </a:r>
                      <a:r>
                        <a:rPr lang="de-AT" sz="1900"/>
                        <a:t> 1</a:t>
                      </a:r>
                    </a:p>
                  </a:txBody>
                  <a:tcPr marL="121920" marR="121920"/>
                </a:tc>
                <a:tc>
                  <a:txBody>
                    <a:bodyPr/>
                    <a:lstStyle/>
                    <a:p>
                      <a:pPr algn="ctr"/>
                      <a:endParaRPr lang="de-AT" sz="1900" b="1"/>
                    </a:p>
                  </a:txBody>
                  <a:tcPr marL="121920" marR="121920"/>
                </a:tc>
                <a:tc>
                  <a:txBody>
                    <a:bodyPr/>
                    <a:lstStyle/>
                    <a:p>
                      <a:pPr algn="ctr"/>
                      <a:r>
                        <a:rPr lang="de-AT" sz="1900" b="1"/>
                        <a:t>11</a:t>
                      </a:r>
                    </a:p>
                  </a:txBody>
                  <a:tcPr marL="121920" marR="121920"/>
                </a:tc>
                <a:tc>
                  <a:txBody>
                    <a:bodyPr/>
                    <a:lstStyle/>
                    <a:p>
                      <a:r>
                        <a:rPr lang="de-AT" sz="1900" err="1"/>
                        <a:t>Agendapunkt</a:t>
                      </a:r>
                      <a:r>
                        <a:rPr lang="de-AT" sz="1900"/>
                        <a:t> 11</a:t>
                      </a:r>
                    </a:p>
                  </a:txBody>
                  <a:tcPr marL="121920" marR="121920"/>
                </a:tc>
                <a:extLst>
                  <a:ext uri="{0D108BD9-81ED-4DB2-BD59-A6C34878D82A}">
                    <a16:rowId xmlns:a16="http://schemas.microsoft.com/office/drawing/2014/main" val="3985819634"/>
                  </a:ext>
                </a:extLst>
              </a:tr>
              <a:tr h="381000">
                <a:tc>
                  <a:txBody>
                    <a:bodyPr/>
                    <a:lstStyle/>
                    <a:p>
                      <a:pPr algn="ctr"/>
                      <a:r>
                        <a:rPr lang="de-AT" sz="1900" b="1"/>
                        <a:t>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2</a:t>
                      </a:r>
                    </a:p>
                  </a:txBody>
                  <a:tcPr marL="121920" marR="121920"/>
                </a:tc>
                <a:tc>
                  <a:txBody>
                    <a:bodyPr/>
                    <a:lstStyle/>
                    <a:p>
                      <a:pPr algn="ctr"/>
                      <a:endParaRPr lang="de-AT" sz="1900" b="1"/>
                    </a:p>
                  </a:txBody>
                  <a:tcPr marL="121920" marR="121920"/>
                </a:tc>
                <a:tc>
                  <a:txBody>
                    <a:bodyPr/>
                    <a:lstStyle/>
                    <a:p>
                      <a:pPr algn="ctr"/>
                      <a:r>
                        <a:rPr lang="de-AT" sz="1900" b="1"/>
                        <a:t>12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12</a:t>
                      </a:r>
                    </a:p>
                  </a:txBody>
                  <a:tcPr marL="121920" marR="121920"/>
                </a:tc>
                <a:extLst>
                  <a:ext uri="{0D108BD9-81ED-4DB2-BD59-A6C34878D82A}">
                    <a16:rowId xmlns:a16="http://schemas.microsoft.com/office/drawing/2014/main" val="3837932497"/>
                  </a:ext>
                </a:extLst>
              </a:tr>
              <a:tr h="381000">
                <a:tc>
                  <a:txBody>
                    <a:bodyPr/>
                    <a:lstStyle/>
                    <a:p>
                      <a:pPr algn="ctr"/>
                      <a:r>
                        <a:rPr lang="de-AT" sz="1900" b="1"/>
                        <a:t>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3</a:t>
                      </a:r>
                    </a:p>
                  </a:txBody>
                  <a:tcPr marL="121920" marR="121920"/>
                </a:tc>
                <a:tc>
                  <a:txBody>
                    <a:bodyPr/>
                    <a:lstStyle/>
                    <a:p>
                      <a:pPr algn="ctr"/>
                      <a:endParaRPr lang="de-AT" sz="1900" b="1"/>
                    </a:p>
                  </a:txBody>
                  <a:tcPr marL="121920" marR="121920"/>
                </a:tc>
                <a:tc>
                  <a:txBody>
                    <a:bodyPr/>
                    <a:lstStyle/>
                    <a:p>
                      <a:pPr algn="ctr"/>
                      <a:r>
                        <a:rPr lang="de-AT" sz="1900" b="1"/>
                        <a:t>13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13</a:t>
                      </a:r>
                    </a:p>
                  </a:txBody>
                  <a:tcPr marL="121920" marR="121920"/>
                </a:tc>
                <a:extLst>
                  <a:ext uri="{0D108BD9-81ED-4DB2-BD59-A6C34878D82A}">
                    <a16:rowId xmlns:a16="http://schemas.microsoft.com/office/drawing/2014/main" val="763405541"/>
                  </a:ext>
                </a:extLst>
              </a:tr>
              <a:tr h="381000">
                <a:tc>
                  <a:txBody>
                    <a:bodyPr/>
                    <a:lstStyle/>
                    <a:p>
                      <a:pPr algn="ctr"/>
                      <a:r>
                        <a:rPr lang="de-AT" sz="1900" b="1"/>
                        <a:t>4</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4</a:t>
                      </a:r>
                    </a:p>
                  </a:txBody>
                  <a:tcPr marL="121920" marR="121920"/>
                </a:tc>
                <a:tc>
                  <a:txBody>
                    <a:bodyPr/>
                    <a:lstStyle/>
                    <a:p>
                      <a:pPr algn="ctr"/>
                      <a:endParaRPr lang="de-AT" sz="1900" b="1"/>
                    </a:p>
                  </a:txBody>
                  <a:tcPr marL="121920" marR="121920"/>
                </a:tc>
                <a:tc>
                  <a:txBody>
                    <a:bodyPr/>
                    <a:lstStyle/>
                    <a:p>
                      <a:pPr algn="ctr"/>
                      <a:r>
                        <a:rPr lang="de-AT" sz="1900" b="1"/>
                        <a:t>14</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14</a:t>
                      </a:r>
                    </a:p>
                  </a:txBody>
                  <a:tcPr marL="121920" marR="121920"/>
                </a:tc>
                <a:extLst>
                  <a:ext uri="{0D108BD9-81ED-4DB2-BD59-A6C34878D82A}">
                    <a16:rowId xmlns:a16="http://schemas.microsoft.com/office/drawing/2014/main" val="2329054681"/>
                  </a:ext>
                </a:extLst>
              </a:tr>
              <a:tr h="381000">
                <a:tc>
                  <a:txBody>
                    <a:bodyPr/>
                    <a:lstStyle/>
                    <a:p>
                      <a:pPr algn="ctr"/>
                      <a:r>
                        <a:rPr lang="de-AT" sz="1900" b="1"/>
                        <a:t>5</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5</a:t>
                      </a:r>
                    </a:p>
                  </a:txBody>
                  <a:tcPr marL="121920" marR="121920"/>
                </a:tc>
                <a:tc>
                  <a:txBody>
                    <a:bodyPr/>
                    <a:lstStyle/>
                    <a:p>
                      <a:pPr algn="ctr"/>
                      <a:endParaRPr lang="de-AT" sz="1900" b="1"/>
                    </a:p>
                  </a:txBody>
                  <a:tcPr marL="121920" marR="121920"/>
                </a:tc>
                <a:tc>
                  <a:txBody>
                    <a:bodyPr/>
                    <a:lstStyle/>
                    <a:p>
                      <a:pPr algn="ctr"/>
                      <a:r>
                        <a:rPr lang="de-AT" sz="1900" b="1"/>
                        <a:t>15</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15</a:t>
                      </a:r>
                    </a:p>
                  </a:txBody>
                  <a:tcPr marL="121920" marR="121920"/>
                </a:tc>
                <a:extLst>
                  <a:ext uri="{0D108BD9-81ED-4DB2-BD59-A6C34878D82A}">
                    <a16:rowId xmlns:a16="http://schemas.microsoft.com/office/drawing/2014/main" val="3532782720"/>
                  </a:ext>
                </a:extLst>
              </a:tr>
              <a:tr h="381000">
                <a:tc>
                  <a:txBody>
                    <a:bodyPr/>
                    <a:lstStyle/>
                    <a:p>
                      <a:pPr algn="ctr"/>
                      <a:r>
                        <a:rPr lang="de-AT" sz="1900" b="1"/>
                        <a:t>6</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6</a:t>
                      </a:r>
                    </a:p>
                  </a:txBody>
                  <a:tcPr marL="121920" marR="121920"/>
                </a:tc>
                <a:tc>
                  <a:txBody>
                    <a:bodyPr/>
                    <a:lstStyle/>
                    <a:p>
                      <a:pPr algn="ctr"/>
                      <a:endParaRPr lang="de-AT" sz="1900" b="1"/>
                    </a:p>
                  </a:txBody>
                  <a:tcPr marL="121920" marR="121920"/>
                </a:tc>
                <a:tc>
                  <a:txBody>
                    <a:bodyPr/>
                    <a:lstStyle/>
                    <a:p>
                      <a:pPr algn="ctr"/>
                      <a:r>
                        <a:rPr lang="de-AT" sz="1900" b="1"/>
                        <a:t>16</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16</a:t>
                      </a:r>
                    </a:p>
                  </a:txBody>
                  <a:tcPr marL="121920" marR="121920"/>
                </a:tc>
                <a:extLst>
                  <a:ext uri="{0D108BD9-81ED-4DB2-BD59-A6C34878D82A}">
                    <a16:rowId xmlns:a16="http://schemas.microsoft.com/office/drawing/2014/main" val="3076569948"/>
                  </a:ext>
                </a:extLst>
              </a:tr>
              <a:tr h="381000">
                <a:tc>
                  <a:txBody>
                    <a:bodyPr/>
                    <a:lstStyle/>
                    <a:p>
                      <a:pPr algn="ctr"/>
                      <a:r>
                        <a:rPr lang="de-AT" sz="1900" b="1"/>
                        <a:t>7</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7</a:t>
                      </a:r>
                    </a:p>
                  </a:txBody>
                  <a:tcPr marL="121920" marR="121920"/>
                </a:tc>
                <a:tc>
                  <a:txBody>
                    <a:bodyPr/>
                    <a:lstStyle/>
                    <a:p>
                      <a:pPr algn="ctr"/>
                      <a:endParaRPr lang="de-AT" sz="1900" b="1"/>
                    </a:p>
                  </a:txBody>
                  <a:tcPr marL="121920" marR="121920"/>
                </a:tc>
                <a:tc>
                  <a:txBody>
                    <a:bodyPr/>
                    <a:lstStyle/>
                    <a:p>
                      <a:pPr algn="ctr"/>
                      <a:r>
                        <a:rPr lang="de-AT" sz="1900" b="1"/>
                        <a:t>17</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17</a:t>
                      </a:r>
                    </a:p>
                  </a:txBody>
                  <a:tcPr marL="121920" marR="121920"/>
                </a:tc>
                <a:extLst>
                  <a:ext uri="{0D108BD9-81ED-4DB2-BD59-A6C34878D82A}">
                    <a16:rowId xmlns:a16="http://schemas.microsoft.com/office/drawing/2014/main" val="1626098389"/>
                  </a:ext>
                </a:extLst>
              </a:tr>
              <a:tr h="381000">
                <a:tc>
                  <a:txBody>
                    <a:bodyPr/>
                    <a:lstStyle/>
                    <a:p>
                      <a:pPr algn="ctr"/>
                      <a:r>
                        <a:rPr lang="de-AT" sz="1900" b="1"/>
                        <a:t>8</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8</a:t>
                      </a:r>
                    </a:p>
                  </a:txBody>
                  <a:tcPr marL="121920" marR="121920"/>
                </a:tc>
                <a:tc>
                  <a:txBody>
                    <a:bodyPr/>
                    <a:lstStyle/>
                    <a:p>
                      <a:pPr algn="ctr"/>
                      <a:endParaRPr lang="de-AT" sz="1900" b="1"/>
                    </a:p>
                  </a:txBody>
                  <a:tcPr marL="121920" marR="121920"/>
                </a:tc>
                <a:tc>
                  <a:txBody>
                    <a:bodyPr/>
                    <a:lstStyle/>
                    <a:p>
                      <a:pPr algn="ctr"/>
                      <a:r>
                        <a:rPr lang="de-AT" sz="1900" b="1"/>
                        <a:t>18</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18</a:t>
                      </a:r>
                    </a:p>
                  </a:txBody>
                  <a:tcPr marL="121920" marR="121920"/>
                </a:tc>
                <a:extLst>
                  <a:ext uri="{0D108BD9-81ED-4DB2-BD59-A6C34878D82A}">
                    <a16:rowId xmlns:a16="http://schemas.microsoft.com/office/drawing/2014/main" val="643016156"/>
                  </a:ext>
                </a:extLst>
              </a:tr>
              <a:tr h="381000">
                <a:tc>
                  <a:txBody>
                    <a:bodyPr/>
                    <a:lstStyle/>
                    <a:p>
                      <a:pPr algn="ctr"/>
                      <a:r>
                        <a:rPr lang="de-AT" sz="1900" b="1"/>
                        <a:t>9</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9</a:t>
                      </a:r>
                    </a:p>
                  </a:txBody>
                  <a:tcPr marL="121920" marR="121920"/>
                </a:tc>
                <a:tc>
                  <a:txBody>
                    <a:bodyPr/>
                    <a:lstStyle/>
                    <a:p>
                      <a:pPr algn="ctr"/>
                      <a:endParaRPr lang="de-AT" sz="1900" b="1"/>
                    </a:p>
                  </a:txBody>
                  <a:tcPr marL="121920" marR="121920"/>
                </a:tc>
                <a:tc>
                  <a:txBody>
                    <a:bodyPr/>
                    <a:lstStyle/>
                    <a:p>
                      <a:pPr algn="ctr"/>
                      <a:r>
                        <a:rPr lang="de-AT" sz="1900" b="1"/>
                        <a:t>19</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19</a:t>
                      </a:r>
                    </a:p>
                  </a:txBody>
                  <a:tcPr marL="121920" marR="121920"/>
                </a:tc>
                <a:extLst>
                  <a:ext uri="{0D108BD9-81ED-4DB2-BD59-A6C34878D82A}">
                    <a16:rowId xmlns:a16="http://schemas.microsoft.com/office/drawing/2014/main" val="2506756921"/>
                  </a:ext>
                </a:extLst>
              </a:tr>
              <a:tr h="381000">
                <a:tc>
                  <a:txBody>
                    <a:bodyPr/>
                    <a:lstStyle/>
                    <a:p>
                      <a:pPr algn="ctr"/>
                      <a:r>
                        <a:rPr lang="de-AT" sz="1900" b="1"/>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10</a:t>
                      </a:r>
                    </a:p>
                  </a:txBody>
                  <a:tcPr marL="121920" marR="121920"/>
                </a:tc>
                <a:tc>
                  <a:txBody>
                    <a:bodyPr/>
                    <a:lstStyle/>
                    <a:p>
                      <a:pPr algn="ctr"/>
                      <a:endParaRPr lang="de-AT" sz="1900" b="1"/>
                    </a:p>
                  </a:txBody>
                  <a:tcPr marL="121920" marR="121920"/>
                </a:tc>
                <a:tc>
                  <a:txBody>
                    <a:bodyPr/>
                    <a:lstStyle/>
                    <a:p>
                      <a:pPr algn="ctr"/>
                      <a:r>
                        <a:rPr lang="de-AT" sz="1900" b="1"/>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20</a:t>
                      </a:r>
                    </a:p>
                  </a:txBody>
                  <a:tcPr marL="121920" marR="121920"/>
                </a:tc>
                <a:extLst>
                  <a:ext uri="{0D108BD9-81ED-4DB2-BD59-A6C34878D82A}">
                    <a16:rowId xmlns:a16="http://schemas.microsoft.com/office/drawing/2014/main" val="1611508459"/>
                  </a:ext>
                </a:extLst>
              </a:tr>
            </a:tbl>
          </a:graphicData>
        </a:graphic>
      </p:graphicFrame>
      <p:cxnSp>
        <p:nvCxnSpPr>
          <p:cNvPr id="7" name="Gerade Verbindung 6">
            <a:extLst>
              <a:ext uri="{FF2B5EF4-FFF2-40B4-BE49-F238E27FC236}">
                <a16:creationId xmlns:a16="http://schemas.microsoft.com/office/drawing/2014/main" id="{1C915F91-42B5-A442-B926-03089E6CE88D}"/>
              </a:ext>
            </a:extLst>
          </p:cNvPr>
          <p:cNvCxnSpPr/>
          <p:nvPr userDrawn="1"/>
        </p:nvCxnSpPr>
        <p:spPr>
          <a:xfrm>
            <a:off x="7660025" y="6601247"/>
            <a:ext cx="4083747" cy="0"/>
          </a:xfrm>
          <a:prstGeom prst="line">
            <a:avLst/>
          </a:prstGeom>
          <a:ln w="381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564E5D8-5C53-CF40-8246-6EC54A783684}"/>
              </a:ext>
            </a:extLst>
          </p:cNvPr>
          <p:cNvSpPr>
            <a:spLocks noGrp="1"/>
          </p:cNvSpPr>
          <p:nvPr>
            <p:ph type="sldNum" sz="quarter" idx="10"/>
          </p:nvPr>
        </p:nvSpPr>
        <p:spPr>
          <a:xfrm>
            <a:off x="5146923" y="6601247"/>
            <a:ext cx="6720000" cy="180000"/>
          </a:xfrm>
          <a:prstGeom prst="rect">
            <a:avLst/>
          </a:prstGeom>
        </p:spPr>
        <p:txBody>
          <a:bodyPr/>
          <a:lstStyle/>
          <a:p>
            <a:r>
              <a:rPr lang="de-AT" dirty="0" smtClean="0">
                <a:solidFill>
                  <a:srgbClr val="878786"/>
                </a:solidFill>
              </a:rPr>
              <a:t>. </a:t>
            </a:r>
            <a:r>
              <a:rPr lang="de-AT" dirty="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354414666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 fuchsia ohne Bild">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a:extLst>
              <a:ext uri="{28A0092B-C50C-407E-A947-70E740481C1C}">
                <a14:useLocalDpi xmlns:a14="http://schemas.microsoft.com/office/drawing/2010/main" val="0"/>
              </a:ext>
            </a:extLst>
          </a:blip>
          <a:srcRect l="24970" t="8655" b="70345"/>
          <a:stretch/>
        </p:blipFill>
        <p:spPr>
          <a:xfrm>
            <a:off x="0" y="5417822"/>
            <a:ext cx="12192000" cy="1440180"/>
          </a:xfrm>
          <a:prstGeom prst="rect">
            <a:avLst/>
          </a:prstGeom>
        </p:spPr>
      </p:pic>
      <p:sp>
        <p:nvSpPr>
          <p:cNvPr id="2" name="Titel 1"/>
          <p:cNvSpPr>
            <a:spLocks noGrp="1"/>
          </p:cNvSpPr>
          <p:nvPr>
            <p:ph type="title" hasCustomPrompt="1"/>
          </p:nvPr>
        </p:nvSpPr>
        <p:spPr/>
        <p:txBody>
          <a:bodyPr/>
          <a:lstStyle>
            <a:lvl1pPr>
              <a:defRPr/>
            </a:lvl1pPr>
          </a:lstStyle>
          <a:p>
            <a:r>
              <a:rPr lang="de-DE" dirty="0"/>
              <a:t>Agenda</a:t>
            </a:r>
            <a:endParaRPr lang="de-AT" dirty="0"/>
          </a:p>
        </p:txBody>
      </p:sp>
      <p:graphicFrame>
        <p:nvGraphicFramePr>
          <p:cNvPr id="52" name="Tabelle 51">
            <a:extLst>
              <a:ext uri="{FF2B5EF4-FFF2-40B4-BE49-F238E27FC236}">
                <a16:creationId xmlns:a16="http://schemas.microsoft.com/office/drawing/2014/main" id="{AD2BBA98-870C-E44F-83A8-7A67817EB505}"/>
              </a:ext>
            </a:extLst>
          </p:cNvPr>
          <p:cNvGraphicFramePr>
            <a:graphicFrameLocks noGrp="1" noChangeAspect="1"/>
          </p:cNvGraphicFramePr>
          <p:nvPr userDrawn="1"/>
        </p:nvGraphicFramePr>
        <p:xfrm>
          <a:off x="838200" y="1425843"/>
          <a:ext cx="10521600" cy="3810000"/>
        </p:xfrm>
        <a:graphic>
          <a:graphicData uri="http://schemas.openxmlformats.org/drawingml/2006/table">
            <a:tbl>
              <a:tblPr>
                <a:tableStyleId>{2D5ABB26-0587-4C30-8999-92F81FD0307C}</a:tableStyleId>
              </a:tblPr>
              <a:tblGrid>
                <a:gridCol w="720000">
                  <a:extLst>
                    <a:ext uri="{9D8B030D-6E8A-4147-A177-3AD203B41FA5}">
                      <a16:colId xmlns:a16="http://schemas.microsoft.com/office/drawing/2014/main" val="510979460"/>
                    </a:ext>
                  </a:extLst>
                </a:gridCol>
                <a:gridCol w="4180800">
                  <a:extLst>
                    <a:ext uri="{9D8B030D-6E8A-4147-A177-3AD203B41FA5}">
                      <a16:colId xmlns:a16="http://schemas.microsoft.com/office/drawing/2014/main" val="3557010872"/>
                    </a:ext>
                  </a:extLst>
                </a:gridCol>
                <a:gridCol w="720000">
                  <a:extLst>
                    <a:ext uri="{9D8B030D-6E8A-4147-A177-3AD203B41FA5}">
                      <a16:colId xmlns:a16="http://schemas.microsoft.com/office/drawing/2014/main" val="913121289"/>
                    </a:ext>
                  </a:extLst>
                </a:gridCol>
                <a:gridCol w="720000">
                  <a:extLst>
                    <a:ext uri="{9D8B030D-6E8A-4147-A177-3AD203B41FA5}">
                      <a16:colId xmlns:a16="http://schemas.microsoft.com/office/drawing/2014/main" val="1581523740"/>
                    </a:ext>
                  </a:extLst>
                </a:gridCol>
                <a:gridCol w="4180800">
                  <a:extLst>
                    <a:ext uri="{9D8B030D-6E8A-4147-A177-3AD203B41FA5}">
                      <a16:colId xmlns:a16="http://schemas.microsoft.com/office/drawing/2014/main" val="1378057383"/>
                    </a:ext>
                  </a:extLst>
                </a:gridCol>
              </a:tblGrid>
              <a:tr h="381000">
                <a:tc>
                  <a:txBody>
                    <a:bodyPr/>
                    <a:lstStyle/>
                    <a:p>
                      <a:pPr algn="ctr"/>
                      <a:r>
                        <a:rPr lang="de-AT" sz="1900" b="1"/>
                        <a:t>1</a:t>
                      </a:r>
                    </a:p>
                  </a:txBody>
                  <a:tcPr marL="121920" marR="121920"/>
                </a:tc>
                <a:tc>
                  <a:txBody>
                    <a:bodyPr/>
                    <a:lstStyle/>
                    <a:p>
                      <a:r>
                        <a:rPr lang="de-AT" sz="1900" err="1"/>
                        <a:t>Agendapunkt</a:t>
                      </a:r>
                      <a:r>
                        <a:rPr lang="de-AT" sz="1900"/>
                        <a:t> 1</a:t>
                      </a:r>
                    </a:p>
                  </a:txBody>
                  <a:tcPr marL="121920" marR="121920"/>
                </a:tc>
                <a:tc>
                  <a:txBody>
                    <a:bodyPr/>
                    <a:lstStyle/>
                    <a:p>
                      <a:pPr algn="ctr"/>
                      <a:endParaRPr lang="de-AT" sz="1900" b="1"/>
                    </a:p>
                  </a:txBody>
                  <a:tcPr marL="121920" marR="121920"/>
                </a:tc>
                <a:tc>
                  <a:txBody>
                    <a:bodyPr/>
                    <a:lstStyle/>
                    <a:p>
                      <a:pPr algn="ctr"/>
                      <a:r>
                        <a:rPr lang="de-AT" sz="1900" b="1"/>
                        <a:t>11</a:t>
                      </a:r>
                    </a:p>
                  </a:txBody>
                  <a:tcPr marL="121920" marR="121920"/>
                </a:tc>
                <a:tc>
                  <a:txBody>
                    <a:bodyPr/>
                    <a:lstStyle/>
                    <a:p>
                      <a:r>
                        <a:rPr lang="de-AT" sz="1900" err="1"/>
                        <a:t>Agendapunkt</a:t>
                      </a:r>
                      <a:r>
                        <a:rPr lang="de-AT" sz="1900"/>
                        <a:t> 11</a:t>
                      </a:r>
                    </a:p>
                  </a:txBody>
                  <a:tcPr marL="121920" marR="121920"/>
                </a:tc>
                <a:extLst>
                  <a:ext uri="{0D108BD9-81ED-4DB2-BD59-A6C34878D82A}">
                    <a16:rowId xmlns:a16="http://schemas.microsoft.com/office/drawing/2014/main" val="3985819634"/>
                  </a:ext>
                </a:extLst>
              </a:tr>
              <a:tr h="381000">
                <a:tc>
                  <a:txBody>
                    <a:bodyPr/>
                    <a:lstStyle/>
                    <a:p>
                      <a:pPr algn="ctr"/>
                      <a:r>
                        <a:rPr lang="de-AT" sz="1900" b="1"/>
                        <a:t>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2</a:t>
                      </a:r>
                    </a:p>
                  </a:txBody>
                  <a:tcPr marL="121920" marR="121920"/>
                </a:tc>
                <a:tc>
                  <a:txBody>
                    <a:bodyPr/>
                    <a:lstStyle/>
                    <a:p>
                      <a:pPr algn="ctr"/>
                      <a:endParaRPr lang="de-AT" sz="1900" b="1"/>
                    </a:p>
                  </a:txBody>
                  <a:tcPr marL="121920" marR="121920"/>
                </a:tc>
                <a:tc>
                  <a:txBody>
                    <a:bodyPr/>
                    <a:lstStyle/>
                    <a:p>
                      <a:pPr algn="ctr"/>
                      <a:r>
                        <a:rPr lang="de-AT" sz="1900" b="1"/>
                        <a:t>12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12</a:t>
                      </a:r>
                    </a:p>
                  </a:txBody>
                  <a:tcPr marL="121920" marR="121920"/>
                </a:tc>
                <a:extLst>
                  <a:ext uri="{0D108BD9-81ED-4DB2-BD59-A6C34878D82A}">
                    <a16:rowId xmlns:a16="http://schemas.microsoft.com/office/drawing/2014/main" val="3837932497"/>
                  </a:ext>
                </a:extLst>
              </a:tr>
              <a:tr h="381000">
                <a:tc>
                  <a:txBody>
                    <a:bodyPr/>
                    <a:lstStyle/>
                    <a:p>
                      <a:pPr algn="ctr"/>
                      <a:r>
                        <a:rPr lang="de-AT" sz="1900" b="1"/>
                        <a:t>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3</a:t>
                      </a:r>
                    </a:p>
                  </a:txBody>
                  <a:tcPr marL="121920" marR="121920"/>
                </a:tc>
                <a:tc>
                  <a:txBody>
                    <a:bodyPr/>
                    <a:lstStyle/>
                    <a:p>
                      <a:pPr algn="ctr"/>
                      <a:endParaRPr lang="de-AT" sz="1900" b="1"/>
                    </a:p>
                  </a:txBody>
                  <a:tcPr marL="121920" marR="121920"/>
                </a:tc>
                <a:tc>
                  <a:txBody>
                    <a:bodyPr/>
                    <a:lstStyle/>
                    <a:p>
                      <a:pPr algn="ctr"/>
                      <a:r>
                        <a:rPr lang="de-AT" sz="1900" b="1"/>
                        <a:t>13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13</a:t>
                      </a:r>
                    </a:p>
                  </a:txBody>
                  <a:tcPr marL="121920" marR="121920"/>
                </a:tc>
                <a:extLst>
                  <a:ext uri="{0D108BD9-81ED-4DB2-BD59-A6C34878D82A}">
                    <a16:rowId xmlns:a16="http://schemas.microsoft.com/office/drawing/2014/main" val="763405541"/>
                  </a:ext>
                </a:extLst>
              </a:tr>
              <a:tr h="381000">
                <a:tc>
                  <a:txBody>
                    <a:bodyPr/>
                    <a:lstStyle/>
                    <a:p>
                      <a:pPr algn="ctr"/>
                      <a:r>
                        <a:rPr lang="de-AT" sz="1900" b="1"/>
                        <a:t>4</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4</a:t>
                      </a:r>
                    </a:p>
                  </a:txBody>
                  <a:tcPr marL="121920" marR="121920"/>
                </a:tc>
                <a:tc>
                  <a:txBody>
                    <a:bodyPr/>
                    <a:lstStyle/>
                    <a:p>
                      <a:pPr algn="ctr"/>
                      <a:endParaRPr lang="de-AT" sz="1900" b="1"/>
                    </a:p>
                  </a:txBody>
                  <a:tcPr marL="121920" marR="121920"/>
                </a:tc>
                <a:tc>
                  <a:txBody>
                    <a:bodyPr/>
                    <a:lstStyle/>
                    <a:p>
                      <a:pPr algn="ctr"/>
                      <a:r>
                        <a:rPr lang="de-AT" sz="1900" b="1"/>
                        <a:t>14</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14</a:t>
                      </a:r>
                    </a:p>
                  </a:txBody>
                  <a:tcPr marL="121920" marR="121920"/>
                </a:tc>
                <a:extLst>
                  <a:ext uri="{0D108BD9-81ED-4DB2-BD59-A6C34878D82A}">
                    <a16:rowId xmlns:a16="http://schemas.microsoft.com/office/drawing/2014/main" val="2329054681"/>
                  </a:ext>
                </a:extLst>
              </a:tr>
              <a:tr h="381000">
                <a:tc>
                  <a:txBody>
                    <a:bodyPr/>
                    <a:lstStyle/>
                    <a:p>
                      <a:pPr algn="ctr"/>
                      <a:r>
                        <a:rPr lang="de-AT" sz="1900" b="1"/>
                        <a:t>5</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5</a:t>
                      </a:r>
                    </a:p>
                  </a:txBody>
                  <a:tcPr marL="121920" marR="121920"/>
                </a:tc>
                <a:tc>
                  <a:txBody>
                    <a:bodyPr/>
                    <a:lstStyle/>
                    <a:p>
                      <a:pPr algn="ctr"/>
                      <a:endParaRPr lang="de-AT" sz="1900" b="1"/>
                    </a:p>
                  </a:txBody>
                  <a:tcPr marL="121920" marR="121920"/>
                </a:tc>
                <a:tc>
                  <a:txBody>
                    <a:bodyPr/>
                    <a:lstStyle/>
                    <a:p>
                      <a:pPr algn="ctr"/>
                      <a:r>
                        <a:rPr lang="de-AT" sz="1900" b="1"/>
                        <a:t>15</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15</a:t>
                      </a:r>
                    </a:p>
                  </a:txBody>
                  <a:tcPr marL="121920" marR="121920"/>
                </a:tc>
                <a:extLst>
                  <a:ext uri="{0D108BD9-81ED-4DB2-BD59-A6C34878D82A}">
                    <a16:rowId xmlns:a16="http://schemas.microsoft.com/office/drawing/2014/main" val="3532782720"/>
                  </a:ext>
                </a:extLst>
              </a:tr>
              <a:tr h="381000">
                <a:tc>
                  <a:txBody>
                    <a:bodyPr/>
                    <a:lstStyle/>
                    <a:p>
                      <a:pPr algn="ctr"/>
                      <a:r>
                        <a:rPr lang="de-AT" sz="1900" b="1"/>
                        <a:t>6</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6</a:t>
                      </a:r>
                    </a:p>
                  </a:txBody>
                  <a:tcPr marL="121920" marR="121920"/>
                </a:tc>
                <a:tc>
                  <a:txBody>
                    <a:bodyPr/>
                    <a:lstStyle/>
                    <a:p>
                      <a:pPr algn="ctr"/>
                      <a:endParaRPr lang="de-AT" sz="1900" b="1"/>
                    </a:p>
                  </a:txBody>
                  <a:tcPr marL="121920" marR="121920"/>
                </a:tc>
                <a:tc>
                  <a:txBody>
                    <a:bodyPr/>
                    <a:lstStyle/>
                    <a:p>
                      <a:pPr algn="ctr"/>
                      <a:r>
                        <a:rPr lang="de-AT" sz="1900" b="1"/>
                        <a:t>16</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16</a:t>
                      </a:r>
                    </a:p>
                  </a:txBody>
                  <a:tcPr marL="121920" marR="121920"/>
                </a:tc>
                <a:extLst>
                  <a:ext uri="{0D108BD9-81ED-4DB2-BD59-A6C34878D82A}">
                    <a16:rowId xmlns:a16="http://schemas.microsoft.com/office/drawing/2014/main" val="3076569948"/>
                  </a:ext>
                </a:extLst>
              </a:tr>
              <a:tr h="381000">
                <a:tc>
                  <a:txBody>
                    <a:bodyPr/>
                    <a:lstStyle/>
                    <a:p>
                      <a:pPr algn="ctr"/>
                      <a:r>
                        <a:rPr lang="de-AT" sz="1900" b="1"/>
                        <a:t>7</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7</a:t>
                      </a:r>
                    </a:p>
                  </a:txBody>
                  <a:tcPr marL="121920" marR="121920"/>
                </a:tc>
                <a:tc>
                  <a:txBody>
                    <a:bodyPr/>
                    <a:lstStyle/>
                    <a:p>
                      <a:pPr algn="ctr"/>
                      <a:endParaRPr lang="de-AT" sz="1900" b="1"/>
                    </a:p>
                  </a:txBody>
                  <a:tcPr marL="121920" marR="121920"/>
                </a:tc>
                <a:tc>
                  <a:txBody>
                    <a:bodyPr/>
                    <a:lstStyle/>
                    <a:p>
                      <a:pPr algn="ctr"/>
                      <a:r>
                        <a:rPr lang="de-AT" sz="1900" b="1"/>
                        <a:t>17</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17</a:t>
                      </a:r>
                    </a:p>
                  </a:txBody>
                  <a:tcPr marL="121920" marR="121920"/>
                </a:tc>
                <a:extLst>
                  <a:ext uri="{0D108BD9-81ED-4DB2-BD59-A6C34878D82A}">
                    <a16:rowId xmlns:a16="http://schemas.microsoft.com/office/drawing/2014/main" val="1626098389"/>
                  </a:ext>
                </a:extLst>
              </a:tr>
              <a:tr h="381000">
                <a:tc>
                  <a:txBody>
                    <a:bodyPr/>
                    <a:lstStyle/>
                    <a:p>
                      <a:pPr algn="ctr"/>
                      <a:r>
                        <a:rPr lang="de-AT" sz="1900" b="1"/>
                        <a:t>8</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8</a:t>
                      </a:r>
                    </a:p>
                  </a:txBody>
                  <a:tcPr marL="121920" marR="121920"/>
                </a:tc>
                <a:tc>
                  <a:txBody>
                    <a:bodyPr/>
                    <a:lstStyle/>
                    <a:p>
                      <a:pPr algn="ctr"/>
                      <a:endParaRPr lang="de-AT" sz="1900" b="1"/>
                    </a:p>
                  </a:txBody>
                  <a:tcPr marL="121920" marR="121920"/>
                </a:tc>
                <a:tc>
                  <a:txBody>
                    <a:bodyPr/>
                    <a:lstStyle/>
                    <a:p>
                      <a:pPr algn="ctr"/>
                      <a:r>
                        <a:rPr lang="de-AT" sz="1900" b="1"/>
                        <a:t>18</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18</a:t>
                      </a:r>
                    </a:p>
                  </a:txBody>
                  <a:tcPr marL="121920" marR="121920"/>
                </a:tc>
                <a:extLst>
                  <a:ext uri="{0D108BD9-81ED-4DB2-BD59-A6C34878D82A}">
                    <a16:rowId xmlns:a16="http://schemas.microsoft.com/office/drawing/2014/main" val="643016156"/>
                  </a:ext>
                </a:extLst>
              </a:tr>
              <a:tr h="381000">
                <a:tc>
                  <a:txBody>
                    <a:bodyPr/>
                    <a:lstStyle/>
                    <a:p>
                      <a:pPr algn="ctr"/>
                      <a:r>
                        <a:rPr lang="de-AT" sz="1900" b="1"/>
                        <a:t>9</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9</a:t>
                      </a:r>
                    </a:p>
                  </a:txBody>
                  <a:tcPr marL="121920" marR="121920"/>
                </a:tc>
                <a:tc>
                  <a:txBody>
                    <a:bodyPr/>
                    <a:lstStyle/>
                    <a:p>
                      <a:pPr algn="ctr"/>
                      <a:endParaRPr lang="de-AT" sz="1900" b="1"/>
                    </a:p>
                  </a:txBody>
                  <a:tcPr marL="121920" marR="121920"/>
                </a:tc>
                <a:tc>
                  <a:txBody>
                    <a:bodyPr/>
                    <a:lstStyle/>
                    <a:p>
                      <a:pPr algn="ctr"/>
                      <a:r>
                        <a:rPr lang="de-AT" sz="1900" b="1"/>
                        <a:t>19</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19</a:t>
                      </a:r>
                    </a:p>
                  </a:txBody>
                  <a:tcPr marL="121920" marR="121920"/>
                </a:tc>
                <a:extLst>
                  <a:ext uri="{0D108BD9-81ED-4DB2-BD59-A6C34878D82A}">
                    <a16:rowId xmlns:a16="http://schemas.microsoft.com/office/drawing/2014/main" val="2506756921"/>
                  </a:ext>
                </a:extLst>
              </a:tr>
              <a:tr h="381000">
                <a:tc>
                  <a:txBody>
                    <a:bodyPr/>
                    <a:lstStyle/>
                    <a:p>
                      <a:pPr algn="ctr"/>
                      <a:r>
                        <a:rPr lang="de-AT" sz="1900" b="1"/>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10</a:t>
                      </a:r>
                    </a:p>
                  </a:txBody>
                  <a:tcPr marL="121920" marR="121920"/>
                </a:tc>
                <a:tc>
                  <a:txBody>
                    <a:bodyPr/>
                    <a:lstStyle/>
                    <a:p>
                      <a:pPr algn="ctr"/>
                      <a:endParaRPr lang="de-AT" sz="1900" b="1"/>
                    </a:p>
                  </a:txBody>
                  <a:tcPr marL="121920" marR="121920"/>
                </a:tc>
                <a:tc>
                  <a:txBody>
                    <a:bodyPr/>
                    <a:lstStyle/>
                    <a:p>
                      <a:pPr algn="ctr"/>
                      <a:r>
                        <a:rPr lang="de-AT" sz="1900" b="1"/>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20</a:t>
                      </a:r>
                    </a:p>
                  </a:txBody>
                  <a:tcPr marL="121920" marR="121920"/>
                </a:tc>
                <a:extLst>
                  <a:ext uri="{0D108BD9-81ED-4DB2-BD59-A6C34878D82A}">
                    <a16:rowId xmlns:a16="http://schemas.microsoft.com/office/drawing/2014/main" val="1611508459"/>
                  </a:ext>
                </a:extLst>
              </a:tr>
            </a:tbl>
          </a:graphicData>
        </a:graphic>
      </p:graphicFrame>
      <p:cxnSp>
        <p:nvCxnSpPr>
          <p:cNvPr id="6" name="Gerade Verbindung 5">
            <a:extLst>
              <a:ext uri="{FF2B5EF4-FFF2-40B4-BE49-F238E27FC236}">
                <a16:creationId xmlns:a16="http://schemas.microsoft.com/office/drawing/2014/main" id="{28821FA1-BBE2-394B-8A7F-12E66BB9EA97}"/>
              </a:ext>
            </a:extLst>
          </p:cNvPr>
          <p:cNvCxnSpPr/>
          <p:nvPr userDrawn="1"/>
        </p:nvCxnSpPr>
        <p:spPr>
          <a:xfrm>
            <a:off x="7660025" y="6601247"/>
            <a:ext cx="4083747" cy="0"/>
          </a:xfrm>
          <a:prstGeom prst="line">
            <a:avLst/>
          </a:prstGeom>
          <a:ln w="381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AFE01E3-84A8-A94F-A8A7-85FB52EB58AE}"/>
              </a:ext>
            </a:extLst>
          </p:cNvPr>
          <p:cNvSpPr>
            <a:spLocks noGrp="1"/>
          </p:cNvSpPr>
          <p:nvPr>
            <p:ph type="sldNum" sz="quarter" idx="10"/>
          </p:nvPr>
        </p:nvSpPr>
        <p:spPr>
          <a:xfrm>
            <a:off x="5146923" y="6601247"/>
            <a:ext cx="6720000" cy="180000"/>
          </a:xfrm>
          <a:prstGeom prst="rect">
            <a:avLst/>
          </a:prstGeom>
        </p:spPr>
        <p:txBody>
          <a:bodyPr/>
          <a:lstStyle/>
          <a:p>
            <a:r>
              <a:rPr lang="de-AT" dirty="0" smtClean="0">
                <a:solidFill>
                  <a:srgbClr val="878786"/>
                </a:solidFill>
              </a:rPr>
              <a:t>. </a:t>
            </a:r>
            <a:r>
              <a:rPr lang="de-AT" dirty="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39745782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genda - hellpetrol mit Bild">
    <p:spTree>
      <p:nvGrpSpPr>
        <p:cNvPr id="1" name=""/>
        <p:cNvGrpSpPr/>
        <p:nvPr/>
      </p:nvGrpSpPr>
      <p:grpSpPr>
        <a:xfrm>
          <a:off x="0" y="0"/>
          <a:ext cx="0" cy="0"/>
          <a:chOff x="0" y="0"/>
          <a:chExt cx="0" cy="0"/>
        </a:xfrm>
      </p:grpSpPr>
      <p:sp>
        <p:nvSpPr>
          <p:cNvPr id="4" name="Rechteck 3"/>
          <p:cNvSpPr/>
          <p:nvPr userDrawn="1"/>
        </p:nvSpPr>
        <p:spPr>
          <a:xfrm>
            <a:off x="0" y="5417822"/>
            <a:ext cx="12192000" cy="1440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pic>
        <p:nvPicPr>
          <p:cNvPr id="5" name="Bild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1563" y="5058000"/>
            <a:ext cx="4268889" cy="1800000"/>
          </a:xfrm>
          <a:prstGeom prst="rect">
            <a:avLst/>
          </a:prstGeom>
        </p:spPr>
      </p:pic>
      <p:sp>
        <p:nvSpPr>
          <p:cNvPr id="2" name="Titel 1"/>
          <p:cNvSpPr>
            <a:spLocks noGrp="1"/>
          </p:cNvSpPr>
          <p:nvPr>
            <p:ph type="title" hasCustomPrompt="1"/>
          </p:nvPr>
        </p:nvSpPr>
        <p:spPr/>
        <p:txBody>
          <a:bodyPr/>
          <a:lstStyle>
            <a:lvl1pPr>
              <a:defRPr/>
            </a:lvl1pPr>
          </a:lstStyle>
          <a:p>
            <a:r>
              <a:rPr lang="de-DE" dirty="0"/>
              <a:t>Agenda</a:t>
            </a:r>
            <a:endParaRPr lang="de-AT" dirty="0"/>
          </a:p>
        </p:txBody>
      </p:sp>
      <p:graphicFrame>
        <p:nvGraphicFramePr>
          <p:cNvPr id="6" name="Tabelle 5">
            <a:extLst>
              <a:ext uri="{FF2B5EF4-FFF2-40B4-BE49-F238E27FC236}">
                <a16:creationId xmlns:a16="http://schemas.microsoft.com/office/drawing/2014/main" id="{0D93351D-1085-F24A-A15C-A7D60FDDB6A9}"/>
              </a:ext>
            </a:extLst>
          </p:cNvPr>
          <p:cNvGraphicFramePr>
            <a:graphicFrameLocks noGrp="1" noChangeAspect="1"/>
          </p:cNvGraphicFramePr>
          <p:nvPr userDrawn="1">
            <p:extLst/>
          </p:nvPr>
        </p:nvGraphicFramePr>
        <p:xfrm>
          <a:off x="835199" y="1200060"/>
          <a:ext cx="10521600" cy="3810000"/>
        </p:xfrm>
        <a:graphic>
          <a:graphicData uri="http://schemas.openxmlformats.org/drawingml/2006/table">
            <a:tbl>
              <a:tblPr>
                <a:tableStyleId>{2D5ABB26-0587-4C30-8999-92F81FD0307C}</a:tableStyleId>
              </a:tblPr>
              <a:tblGrid>
                <a:gridCol w="1200000">
                  <a:extLst>
                    <a:ext uri="{9D8B030D-6E8A-4147-A177-3AD203B41FA5}">
                      <a16:colId xmlns:a16="http://schemas.microsoft.com/office/drawing/2014/main" val="510979460"/>
                    </a:ext>
                  </a:extLst>
                </a:gridCol>
                <a:gridCol w="9321600">
                  <a:extLst>
                    <a:ext uri="{9D8B030D-6E8A-4147-A177-3AD203B41FA5}">
                      <a16:colId xmlns:a16="http://schemas.microsoft.com/office/drawing/2014/main" val="3557010872"/>
                    </a:ext>
                  </a:extLst>
                </a:gridCol>
              </a:tblGrid>
              <a:tr h="381000">
                <a:tc>
                  <a:txBody>
                    <a:bodyPr/>
                    <a:lstStyle/>
                    <a:p>
                      <a:pPr algn="ctr"/>
                      <a:r>
                        <a:rPr lang="de-AT" sz="1900" b="1" dirty="0"/>
                        <a:t>1</a:t>
                      </a:r>
                    </a:p>
                  </a:txBody>
                  <a:tcPr marL="121920" marR="121920"/>
                </a:tc>
                <a:tc>
                  <a:txBody>
                    <a:bodyPr/>
                    <a:lstStyle/>
                    <a:p>
                      <a:r>
                        <a:rPr lang="en-US" sz="1900" b="0" i="0" kern="1200">
                          <a:solidFill>
                            <a:schemeClr val="tx1"/>
                          </a:solidFill>
                          <a:effectLst/>
                          <a:latin typeface="+mn-lt"/>
                          <a:ea typeface="+mn-ea"/>
                          <a:cs typeface="+mn-cs"/>
                        </a:rPr>
                        <a:t>Vision &amp; Mission: Die Datenstrategie der Stadt Wien</a:t>
                      </a:r>
                    </a:p>
                  </a:txBody>
                  <a:tcPr marL="121920" marR="121920"/>
                </a:tc>
                <a:extLst>
                  <a:ext uri="{0D108BD9-81ED-4DB2-BD59-A6C34878D82A}">
                    <a16:rowId xmlns:a16="http://schemas.microsoft.com/office/drawing/2014/main" val="3985819634"/>
                  </a:ext>
                </a:extLst>
              </a:tr>
              <a:tr h="381000">
                <a:tc>
                  <a:txBody>
                    <a:bodyPr/>
                    <a:lstStyle/>
                    <a:p>
                      <a:pPr algn="ctr"/>
                      <a:r>
                        <a:rPr lang="de-AT" sz="1900" b="1"/>
                        <a:t>2</a:t>
                      </a:r>
                    </a:p>
                  </a:txBody>
                  <a:tcPr marL="121920" marR="121920"/>
                </a:tc>
                <a:tc>
                  <a:txBody>
                    <a:bodyPr/>
                    <a:lstStyle/>
                    <a:p>
                      <a:r>
                        <a:rPr lang="en-US" sz="1900" b="0" i="0" kern="1200">
                          <a:solidFill>
                            <a:schemeClr val="tx1"/>
                          </a:solidFill>
                          <a:effectLst/>
                          <a:latin typeface="+mn-lt"/>
                          <a:ea typeface="+mn-ea"/>
                          <a:cs typeface="+mn-cs"/>
                        </a:rPr>
                        <a:t>Die Basis:</a:t>
                      </a:r>
                      <a:r>
                        <a:rPr lang="en-US" sz="1900" b="0" i="0" kern="1200" baseline="0">
                          <a:solidFill>
                            <a:schemeClr val="tx1"/>
                          </a:solidFill>
                          <a:effectLst/>
                          <a:latin typeface="+mn-lt"/>
                          <a:ea typeface="+mn-ea"/>
                          <a:cs typeface="+mn-cs"/>
                        </a:rPr>
                        <a:t> </a:t>
                      </a:r>
                      <a:r>
                        <a:rPr lang="en-US" sz="1900" b="0" i="0" kern="1200" err="1">
                          <a:solidFill>
                            <a:schemeClr val="tx1"/>
                          </a:solidFill>
                          <a:effectLst/>
                          <a:latin typeface="+mn-lt"/>
                          <a:ea typeface="+mn-ea"/>
                          <a:cs typeface="+mn-cs"/>
                        </a:rPr>
                        <a:t>Einführung</a:t>
                      </a:r>
                      <a:r>
                        <a:rPr lang="en-US" sz="1900" b="0" i="0" kern="1200">
                          <a:solidFill>
                            <a:schemeClr val="tx1"/>
                          </a:solidFill>
                          <a:effectLst/>
                          <a:latin typeface="+mn-lt"/>
                          <a:ea typeface="+mn-ea"/>
                          <a:cs typeface="+mn-cs"/>
                        </a:rPr>
                        <a:t> der Data Excellence</a:t>
                      </a:r>
                      <a:r>
                        <a:rPr lang="en-US" sz="1900" b="0" i="0" kern="1200" baseline="0">
                          <a:solidFill>
                            <a:schemeClr val="tx1"/>
                          </a:solidFill>
                          <a:effectLst/>
                          <a:latin typeface="+mn-lt"/>
                          <a:ea typeface="+mn-ea"/>
                          <a:cs typeface="+mn-cs"/>
                        </a:rPr>
                        <a:t> </a:t>
                      </a:r>
                      <a:r>
                        <a:rPr lang="en-US" sz="1900" b="0" i="0" kern="1200">
                          <a:solidFill>
                            <a:schemeClr val="tx1"/>
                          </a:solidFill>
                          <a:effectLst/>
                          <a:latin typeface="+mn-lt"/>
                          <a:ea typeface="+mn-ea"/>
                          <a:cs typeface="+mn-cs"/>
                        </a:rPr>
                        <a:t>(DX)</a:t>
                      </a:r>
                      <a:r>
                        <a:rPr lang="en-US" sz="1900" b="0" i="0" kern="1200" baseline="0">
                          <a:solidFill>
                            <a:schemeClr val="tx1"/>
                          </a:solidFill>
                          <a:effectLst/>
                          <a:latin typeface="+mn-lt"/>
                          <a:ea typeface="+mn-ea"/>
                          <a:cs typeface="+mn-cs"/>
                        </a:rPr>
                        <a:t> </a:t>
                      </a:r>
                      <a:r>
                        <a:rPr lang="en-US" sz="1900" b="0" i="0" kern="1200">
                          <a:solidFill>
                            <a:schemeClr val="tx1"/>
                          </a:solidFill>
                          <a:effectLst/>
                          <a:latin typeface="+mn-lt"/>
                          <a:ea typeface="+mn-ea"/>
                          <a:cs typeface="+mn-cs"/>
                        </a:rPr>
                        <a:t>- </a:t>
                      </a:r>
                      <a:r>
                        <a:rPr lang="en-US" sz="1900" b="0" i="0" kern="1200" err="1">
                          <a:solidFill>
                            <a:schemeClr val="tx1"/>
                          </a:solidFill>
                          <a:effectLst/>
                          <a:latin typeface="+mn-lt"/>
                          <a:ea typeface="+mn-ea"/>
                          <a:cs typeface="+mn-cs"/>
                        </a:rPr>
                        <a:t>Organisation</a:t>
                      </a:r>
                      <a:endParaRPr lang="en-US" sz="1900" b="0" i="0" kern="1200">
                        <a:solidFill>
                          <a:schemeClr val="tx1"/>
                        </a:solidFill>
                        <a:effectLst/>
                        <a:latin typeface="+mn-lt"/>
                        <a:ea typeface="+mn-ea"/>
                        <a:cs typeface="+mn-cs"/>
                      </a:endParaRPr>
                    </a:p>
                  </a:txBody>
                  <a:tcPr marL="121920" marR="121920"/>
                </a:tc>
                <a:extLst>
                  <a:ext uri="{0D108BD9-81ED-4DB2-BD59-A6C34878D82A}">
                    <a16:rowId xmlns:a16="http://schemas.microsoft.com/office/drawing/2014/main" val="3837932497"/>
                  </a:ext>
                </a:extLst>
              </a:tr>
              <a:tr h="381000">
                <a:tc>
                  <a:txBody>
                    <a:bodyPr/>
                    <a:lstStyle/>
                    <a:p>
                      <a:pPr algn="ctr"/>
                      <a:r>
                        <a:rPr lang="de-AT" sz="1900" b="1"/>
                        <a:t>3</a:t>
                      </a:r>
                    </a:p>
                  </a:txBody>
                  <a:tcPr marL="121920" marR="121920"/>
                </a:tc>
                <a:tc>
                  <a:txBody>
                    <a:bodyPr/>
                    <a:lstStyle/>
                    <a:p>
                      <a:r>
                        <a:rPr lang="en-US" sz="1900" b="0" i="0" kern="1200">
                          <a:solidFill>
                            <a:schemeClr val="tx1"/>
                          </a:solidFill>
                          <a:effectLst/>
                          <a:latin typeface="+mn-lt"/>
                          <a:ea typeface="+mn-ea"/>
                          <a:cs typeface="+mn-cs"/>
                        </a:rPr>
                        <a:t>Die</a:t>
                      </a:r>
                      <a:r>
                        <a:rPr lang="en-US" sz="1900" b="0" i="0" kern="1200" baseline="0">
                          <a:solidFill>
                            <a:schemeClr val="tx1"/>
                          </a:solidFill>
                          <a:effectLst/>
                          <a:latin typeface="+mn-lt"/>
                          <a:ea typeface="+mn-ea"/>
                          <a:cs typeface="+mn-cs"/>
                        </a:rPr>
                        <a:t> </a:t>
                      </a:r>
                      <a:r>
                        <a:rPr lang="en-US" sz="1900" b="0" i="0" kern="1200" baseline="0" err="1">
                          <a:solidFill>
                            <a:schemeClr val="tx1"/>
                          </a:solidFill>
                          <a:effectLst/>
                          <a:latin typeface="+mn-lt"/>
                          <a:ea typeface="+mn-ea"/>
                          <a:cs typeface="+mn-cs"/>
                        </a:rPr>
                        <a:t>Drehscheibe</a:t>
                      </a:r>
                      <a:r>
                        <a:rPr lang="en-US" sz="1900" b="0" i="0" kern="1200" baseline="0">
                          <a:solidFill>
                            <a:schemeClr val="tx1"/>
                          </a:solidFill>
                          <a:effectLst/>
                          <a:latin typeface="+mn-lt"/>
                          <a:ea typeface="+mn-ea"/>
                          <a:cs typeface="+mn-cs"/>
                        </a:rPr>
                        <a:t>: DX-Services in der MA 01 – Wien Digital</a:t>
                      </a:r>
                      <a:endParaRPr lang="en-US" sz="1900" b="0" i="0" kern="1200">
                        <a:solidFill>
                          <a:schemeClr val="tx1"/>
                        </a:solidFill>
                        <a:effectLst/>
                        <a:latin typeface="+mn-lt"/>
                        <a:ea typeface="+mn-ea"/>
                        <a:cs typeface="+mn-cs"/>
                      </a:endParaRPr>
                    </a:p>
                  </a:txBody>
                  <a:tcPr marL="121920" marR="121920"/>
                </a:tc>
                <a:extLst>
                  <a:ext uri="{0D108BD9-81ED-4DB2-BD59-A6C34878D82A}">
                    <a16:rowId xmlns:a16="http://schemas.microsoft.com/office/drawing/2014/main" val="763405541"/>
                  </a:ext>
                </a:extLst>
              </a:tr>
              <a:tr h="381000">
                <a:tc>
                  <a:txBody>
                    <a:bodyPr/>
                    <a:lstStyle/>
                    <a:p>
                      <a:pPr algn="ctr"/>
                      <a:r>
                        <a:rPr lang="de-AT" sz="1900" b="1"/>
                        <a:t>4</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0" i="0" kern="1200">
                          <a:solidFill>
                            <a:schemeClr val="tx1"/>
                          </a:solidFill>
                          <a:effectLst/>
                          <a:latin typeface="+mn-lt"/>
                          <a:ea typeface="+mn-ea"/>
                          <a:cs typeface="+mn-cs"/>
                        </a:rPr>
                        <a:t>Zentrale DX KPIs für die </a:t>
                      </a:r>
                      <a:r>
                        <a:rPr lang="en-US" sz="1900" b="0" i="0" kern="1200" err="1">
                          <a:solidFill>
                            <a:schemeClr val="tx1"/>
                          </a:solidFill>
                          <a:effectLst/>
                          <a:latin typeface="+mn-lt"/>
                          <a:ea typeface="+mn-ea"/>
                          <a:cs typeface="+mn-cs"/>
                        </a:rPr>
                        <a:t>Stadt</a:t>
                      </a:r>
                      <a:r>
                        <a:rPr lang="en-US" sz="1900" b="0" i="0" kern="1200">
                          <a:solidFill>
                            <a:schemeClr val="tx1"/>
                          </a:solidFill>
                          <a:effectLst/>
                          <a:latin typeface="+mn-lt"/>
                          <a:ea typeface="+mn-ea"/>
                          <a:cs typeface="+mn-cs"/>
                        </a:rPr>
                        <a:t> Wien</a:t>
                      </a:r>
                    </a:p>
                  </a:txBody>
                  <a:tcPr marL="121920" marR="121920"/>
                </a:tc>
                <a:extLst>
                  <a:ext uri="{0D108BD9-81ED-4DB2-BD59-A6C34878D82A}">
                    <a16:rowId xmlns:a16="http://schemas.microsoft.com/office/drawing/2014/main" val="2329054681"/>
                  </a:ext>
                </a:extLst>
              </a:tr>
              <a:tr h="381000">
                <a:tc>
                  <a:txBody>
                    <a:bodyPr/>
                    <a:lstStyle/>
                    <a:p>
                      <a:pPr algn="ctr"/>
                      <a:r>
                        <a:rPr lang="de-AT" sz="1900" b="1"/>
                        <a:t>5</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0" i="0" kern="1200" dirty="0" smtClean="0">
                          <a:solidFill>
                            <a:schemeClr val="tx1"/>
                          </a:solidFill>
                          <a:effectLst/>
                          <a:latin typeface="+mn-lt"/>
                          <a:ea typeface="+mn-ea"/>
                          <a:cs typeface="+mn-cs"/>
                        </a:rPr>
                        <a:t>PEDES2: Projekt </a:t>
                      </a:r>
                      <a:r>
                        <a:rPr lang="en-US" sz="1900" b="0" i="0" kern="1200" dirty="0" err="1">
                          <a:solidFill>
                            <a:schemeClr val="tx1"/>
                          </a:solidFill>
                          <a:effectLst/>
                          <a:latin typeface="+mn-lt"/>
                          <a:ea typeface="+mn-ea"/>
                          <a:cs typeface="+mn-cs"/>
                        </a:rPr>
                        <a:t>zur</a:t>
                      </a:r>
                      <a:r>
                        <a:rPr lang="en-US" sz="1900" b="0" i="0" kern="1200" dirty="0">
                          <a:solidFill>
                            <a:schemeClr val="tx1"/>
                          </a:solidFill>
                          <a:effectLst/>
                          <a:latin typeface="+mn-lt"/>
                          <a:ea typeface="+mn-ea"/>
                          <a:cs typeface="+mn-cs"/>
                        </a:rPr>
                        <a:t> </a:t>
                      </a:r>
                      <a:r>
                        <a:rPr lang="en-US" sz="1900" b="0" i="0" kern="1200" dirty="0" err="1" smtClean="0">
                          <a:solidFill>
                            <a:schemeClr val="tx1"/>
                          </a:solidFill>
                          <a:effectLst/>
                          <a:latin typeface="+mn-lt"/>
                          <a:ea typeface="+mn-ea"/>
                          <a:cs typeface="+mn-cs"/>
                        </a:rPr>
                        <a:t>Etablierung</a:t>
                      </a:r>
                      <a:r>
                        <a:rPr lang="en-US" sz="1900" b="0" i="0" kern="1200" dirty="0" smtClean="0">
                          <a:solidFill>
                            <a:schemeClr val="tx1"/>
                          </a:solidFill>
                          <a:effectLst/>
                          <a:latin typeface="+mn-lt"/>
                          <a:ea typeface="+mn-ea"/>
                          <a:cs typeface="+mn-cs"/>
                        </a:rPr>
                        <a:t> </a:t>
                      </a:r>
                      <a:r>
                        <a:rPr lang="en-US" sz="1900" b="0" i="0" kern="1200" dirty="0">
                          <a:solidFill>
                            <a:schemeClr val="tx1"/>
                          </a:solidFill>
                          <a:effectLst/>
                          <a:latin typeface="+mn-lt"/>
                          <a:ea typeface="+mn-ea"/>
                          <a:cs typeface="+mn-cs"/>
                        </a:rPr>
                        <a:t>von Data Excellence Services</a:t>
                      </a:r>
                    </a:p>
                  </a:txBody>
                  <a:tcPr marL="121920" marR="121920"/>
                </a:tc>
                <a:extLst>
                  <a:ext uri="{0D108BD9-81ED-4DB2-BD59-A6C34878D82A}">
                    <a16:rowId xmlns:a16="http://schemas.microsoft.com/office/drawing/2014/main" val="3532782720"/>
                  </a:ext>
                </a:extLst>
              </a:tr>
              <a:tr h="381000">
                <a:tc>
                  <a:txBody>
                    <a:bodyPr/>
                    <a:lstStyle/>
                    <a:p>
                      <a:pPr algn="ctr"/>
                      <a:r>
                        <a:rPr lang="de-AT" sz="1900" b="1"/>
                        <a:t>6</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0" i="0" kern="1200">
                          <a:solidFill>
                            <a:schemeClr val="tx1"/>
                          </a:solidFill>
                          <a:effectLst/>
                          <a:latin typeface="+mn-lt"/>
                          <a:ea typeface="+mn-ea"/>
                          <a:cs typeface="+mn-cs"/>
                        </a:rPr>
                        <a:t>Das DX-Framework</a:t>
                      </a:r>
                    </a:p>
                  </a:txBody>
                  <a:tcPr marL="121920" marR="121920"/>
                </a:tc>
                <a:extLst>
                  <a:ext uri="{0D108BD9-81ED-4DB2-BD59-A6C34878D82A}">
                    <a16:rowId xmlns:a16="http://schemas.microsoft.com/office/drawing/2014/main" val="3076569948"/>
                  </a:ext>
                </a:extLst>
              </a:tr>
              <a:tr h="381000">
                <a:tc>
                  <a:txBody>
                    <a:bodyPr/>
                    <a:lstStyle/>
                    <a:p>
                      <a:pPr algn="ctr"/>
                      <a:r>
                        <a:rPr lang="de-AT" sz="1900" b="1"/>
                        <a:t>7</a:t>
                      </a:r>
                    </a:p>
                  </a:txBody>
                  <a:tcPr marL="121920" marR="121920"/>
                </a:tc>
                <a:tc>
                  <a:txBody>
                    <a:bodyPr/>
                    <a:lstStyle/>
                    <a:p>
                      <a:r>
                        <a:rPr lang="en-US" sz="1900" b="0" i="0" kern="1200">
                          <a:solidFill>
                            <a:schemeClr val="tx1"/>
                          </a:solidFill>
                          <a:effectLst/>
                          <a:latin typeface="+mn-lt"/>
                          <a:ea typeface="+mn-ea"/>
                          <a:cs typeface="+mn-cs"/>
                        </a:rPr>
                        <a:t>Rolle und Enablement der FachdatenexpertInnen</a:t>
                      </a:r>
                    </a:p>
                  </a:txBody>
                  <a:tcPr marL="121920" marR="121920"/>
                </a:tc>
                <a:extLst>
                  <a:ext uri="{0D108BD9-81ED-4DB2-BD59-A6C34878D82A}">
                    <a16:rowId xmlns:a16="http://schemas.microsoft.com/office/drawing/2014/main" val="1626098389"/>
                  </a:ext>
                </a:extLst>
              </a:tr>
              <a:tr h="381000">
                <a:tc>
                  <a:txBody>
                    <a:bodyPr/>
                    <a:lstStyle/>
                    <a:p>
                      <a:pPr algn="ctr"/>
                      <a:r>
                        <a:rPr lang="de-AT" sz="1900" b="1"/>
                        <a:t>8</a:t>
                      </a:r>
                    </a:p>
                  </a:txBody>
                  <a:tcPr marL="121920" marR="121920"/>
                </a:tc>
                <a:tc>
                  <a:txBody>
                    <a:bodyPr/>
                    <a:lstStyle/>
                    <a:p>
                      <a:r>
                        <a:rPr lang="en-US" sz="1900" b="0" i="0" kern="1200" err="1">
                          <a:solidFill>
                            <a:schemeClr val="tx1"/>
                          </a:solidFill>
                          <a:effectLst/>
                          <a:latin typeface="+mn-lt"/>
                          <a:ea typeface="+mn-ea"/>
                          <a:cs typeface="+mn-cs"/>
                        </a:rPr>
                        <a:t>Mehrwert</a:t>
                      </a:r>
                      <a:r>
                        <a:rPr lang="en-US" sz="1900" b="0" i="0" kern="1200">
                          <a:solidFill>
                            <a:schemeClr val="tx1"/>
                          </a:solidFill>
                          <a:effectLst/>
                          <a:latin typeface="+mn-lt"/>
                          <a:ea typeface="+mn-ea"/>
                          <a:cs typeface="+mn-cs"/>
                        </a:rPr>
                        <a:t> von Data Excellence</a:t>
                      </a:r>
                    </a:p>
                  </a:txBody>
                  <a:tcPr marL="121920" marR="121920"/>
                </a:tc>
                <a:extLst>
                  <a:ext uri="{0D108BD9-81ED-4DB2-BD59-A6C34878D82A}">
                    <a16:rowId xmlns:a16="http://schemas.microsoft.com/office/drawing/2014/main" val="643016156"/>
                  </a:ext>
                </a:extLst>
              </a:tr>
              <a:tr h="381000">
                <a:tc>
                  <a:txBody>
                    <a:bodyPr/>
                    <a:lstStyle/>
                    <a:p>
                      <a:pPr algn="ctr"/>
                      <a:r>
                        <a:rPr lang="de-AT" sz="1900" b="1"/>
                        <a:t>9</a:t>
                      </a:r>
                    </a:p>
                  </a:txBody>
                  <a:tcPr marL="121920" marR="121920"/>
                </a:tc>
                <a:tc>
                  <a:txBody>
                    <a:bodyPr/>
                    <a:lstStyle/>
                    <a:p>
                      <a:r>
                        <a:rPr lang="en-US" sz="1900" b="0" i="0" kern="1200">
                          <a:solidFill>
                            <a:schemeClr val="tx1"/>
                          </a:solidFill>
                          <a:effectLst/>
                          <a:latin typeface="+mn-lt"/>
                          <a:ea typeface="+mn-ea"/>
                          <a:cs typeface="+mn-cs"/>
                        </a:rPr>
                        <a:t>DX-Schulungskonzeption</a:t>
                      </a:r>
                    </a:p>
                  </a:txBody>
                  <a:tcPr marL="121920" marR="121920"/>
                </a:tc>
                <a:extLst>
                  <a:ext uri="{0D108BD9-81ED-4DB2-BD59-A6C34878D82A}">
                    <a16:rowId xmlns:a16="http://schemas.microsoft.com/office/drawing/2014/main" val="2506756921"/>
                  </a:ext>
                </a:extLst>
              </a:tr>
              <a:tr h="381000">
                <a:tc>
                  <a:txBody>
                    <a:bodyPr/>
                    <a:lstStyle/>
                    <a:p>
                      <a:pPr algn="ctr"/>
                      <a:r>
                        <a:rPr lang="de-AT" sz="1900" b="1"/>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i="0" kern="1200" dirty="0" err="1">
                          <a:solidFill>
                            <a:schemeClr val="tx1"/>
                          </a:solidFill>
                          <a:effectLst/>
                          <a:latin typeface="+mn-lt"/>
                          <a:ea typeface="+mn-ea"/>
                          <a:cs typeface="+mn-cs"/>
                        </a:rPr>
                        <a:t>Ergebnisse</a:t>
                      </a:r>
                      <a:r>
                        <a:rPr lang="en-US" sz="1900" b="0" i="0" kern="1200" dirty="0">
                          <a:solidFill>
                            <a:schemeClr val="tx1"/>
                          </a:solidFill>
                          <a:effectLst/>
                          <a:latin typeface="+mn-lt"/>
                          <a:ea typeface="+mn-ea"/>
                          <a:cs typeface="+mn-cs"/>
                        </a:rPr>
                        <a:t> des Data Excellence </a:t>
                      </a:r>
                      <a:r>
                        <a:rPr lang="en-US" sz="1900" b="0" i="0" kern="1200" dirty="0" err="1">
                          <a:solidFill>
                            <a:schemeClr val="tx1"/>
                          </a:solidFill>
                          <a:effectLst/>
                          <a:latin typeface="+mn-lt"/>
                          <a:ea typeface="+mn-ea"/>
                          <a:cs typeface="+mn-cs"/>
                        </a:rPr>
                        <a:t>Programms</a:t>
                      </a:r>
                      <a:r>
                        <a:rPr lang="en-US" sz="1900" b="0" i="0" kern="1200" dirty="0">
                          <a:solidFill>
                            <a:schemeClr val="tx1"/>
                          </a:solidFill>
                          <a:effectLst/>
                          <a:latin typeface="+mn-lt"/>
                          <a:ea typeface="+mn-ea"/>
                          <a:cs typeface="+mn-cs"/>
                        </a:rPr>
                        <a:t> PEDES</a:t>
                      </a:r>
                      <a:endParaRPr lang="de-AT" sz="1900" dirty="0"/>
                    </a:p>
                  </a:txBody>
                  <a:tcPr marL="121920" marR="121920"/>
                </a:tc>
                <a:extLst>
                  <a:ext uri="{0D108BD9-81ED-4DB2-BD59-A6C34878D82A}">
                    <a16:rowId xmlns:a16="http://schemas.microsoft.com/office/drawing/2014/main" val="1611508459"/>
                  </a:ext>
                </a:extLst>
              </a:tr>
            </a:tbl>
          </a:graphicData>
        </a:graphic>
      </p:graphicFrame>
      <p:sp>
        <p:nvSpPr>
          <p:cNvPr id="3" name="Slide Number Placeholder 2">
            <a:extLst>
              <a:ext uri="{FF2B5EF4-FFF2-40B4-BE49-F238E27FC236}">
                <a16:creationId xmlns:a16="http://schemas.microsoft.com/office/drawing/2014/main" id="{4FFDF489-D0CC-9344-89AD-2825A103B90D}"/>
              </a:ext>
            </a:extLst>
          </p:cNvPr>
          <p:cNvSpPr>
            <a:spLocks noGrp="1"/>
          </p:cNvSpPr>
          <p:nvPr>
            <p:ph type="sldNum" sz="quarter" idx="10"/>
          </p:nvPr>
        </p:nvSpPr>
        <p:spPr>
          <a:xfrm>
            <a:off x="5146923" y="6601247"/>
            <a:ext cx="6720000" cy="180000"/>
          </a:xfrm>
          <a:prstGeom prst="rect">
            <a:avLst/>
          </a:prstGeom>
        </p:spPr>
        <p:txBody>
          <a:body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38073437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Inhaltsplatzhalter 2"/>
          <p:cNvSpPr>
            <a:spLocks noGrp="1"/>
          </p:cNvSpPr>
          <p:nvPr>
            <p:ph sz="half" idx="1"/>
          </p:nvPr>
        </p:nvSpPr>
        <p:spPr>
          <a:xfrm>
            <a:off x="609600" y="1600201"/>
            <a:ext cx="5384800" cy="4525963"/>
          </a:xfrm>
        </p:spPr>
        <p:txBody>
          <a:bodyPr>
            <a:normAutofit/>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6"/>
          <p:cNvSpPr>
            <a:spLocks noGrp="1"/>
          </p:cNvSpPr>
          <p:nvPr>
            <p:ph type="body" sz="quarter" idx="10" hasCustomPrompt="1"/>
          </p:nvPr>
        </p:nvSpPr>
        <p:spPr>
          <a:xfrm>
            <a:off x="6576054" y="275155"/>
            <a:ext cx="4992125" cy="945600"/>
          </a:xfrm>
        </p:spPr>
        <p:txBody>
          <a:bodyPr anchor="ctr"/>
          <a:lstStyle>
            <a:lvl1pPr marL="0" indent="0" algn="r">
              <a:buNone/>
              <a:defRPr>
                <a:solidFill>
                  <a:schemeClr val="bg1">
                    <a:lumMod val="50000"/>
                  </a:schemeClr>
                </a:solidFill>
              </a:defRPr>
            </a:lvl1pPr>
          </a:lstStyle>
          <a:p>
            <a:pPr lvl="0"/>
            <a:r>
              <a:rPr lang="de-DE" dirty="0" smtClean="0"/>
              <a:t>Untertitel</a:t>
            </a:r>
            <a:endParaRPr lang="de-AT" dirty="0"/>
          </a:p>
        </p:txBody>
      </p:sp>
    </p:spTree>
    <p:extLst>
      <p:ext uri="{BB962C8B-B14F-4D97-AF65-F5344CB8AC3E}">
        <p14:creationId xmlns:p14="http://schemas.microsoft.com/office/powerpoint/2010/main" val="249712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 - hellpetrol ohne Bild">
    <p:spTree>
      <p:nvGrpSpPr>
        <p:cNvPr id="1" name=""/>
        <p:cNvGrpSpPr/>
        <p:nvPr/>
      </p:nvGrpSpPr>
      <p:grpSpPr>
        <a:xfrm>
          <a:off x="0" y="0"/>
          <a:ext cx="0" cy="0"/>
          <a:chOff x="0" y="0"/>
          <a:chExt cx="0" cy="0"/>
        </a:xfrm>
      </p:grpSpPr>
      <p:sp>
        <p:nvSpPr>
          <p:cNvPr id="4" name="Rechteck 3"/>
          <p:cNvSpPr/>
          <p:nvPr userDrawn="1"/>
        </p:nvSpPr>
        <p:spPr>
          <a:xfrm>
            <a:off x="0" y="5417822"/>
            <a:ext cx="12192000" cy="1440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sp>
        <p:nvSpPr>
          <p:cNvPr id="2" name="Titel 1"/>
          <p:cNvSpPr>
            <a:spLocks noGrp="1"/>
          </p:cNvSpPr>
          <p:nvPr>
            <p:ph type="title" hasCustomPrompt="1"/>
          </p:nvPr>
        </p:nvSpPr>
        <p:spPr/>
        <p:txBody>
          <a:bodyPr/>
          <a:lstStyle>
            <a:lvl1pPr>
              <a:defRPr/>
            </a:lvl1pPr>
          </a:lstStyle>
          <a:p>
            <a:r>
              <a:rPr lang="de-DE" dirty="0"/>
              <a:t>Agenda</a:t>
            </a:r>
            <a:endParaRPr lang="de-AT" dirty="0"/>
          </a:p>
        </p:txBody>
      </p:sp>
      <p:graphicFrame>
        <p:nvGraphicFramePr>
          <p:cNvPr id="6" name="Tabelle 5">
            <a:extLst>
              <a:ext uri="{FF2B5EF4-FFF2-40B4-BE49-F238E27FC236}">
                <a16:creationId xmlns:a16="http://schemas.microsoft.com/office/drawing/2014/main" id="{0D93351D-1085-F24A-A15C-A7D60FDDB6A9}"/>
              </a:ext>
            </a:extLst>
          </p:cNvPr>
          <p:cNvGraphicFramePr>
            <a:graphicFrameLocks noGrp="1" noChangeAspect="1"/>
          </p:cNvGraphicFramePr>
          <p:nvPr userDrawn="1"/>
        </p:nvGraphicFramePr>
        <p:xfrm>
          <a:off x="838200" y="1425843"/>
          <a:ext cx="10521600" cy="3810000"/>
        </p:xfrm>
        <a:graphic>
          <a:graphicData uri="http://schemas.openxmlformats.org/drawingml/2006/table">
            <a:tbl>
              <a:tblPr>
                <a:tableStyleId>{2D5ABB26-0587-4C30-8999-92F81FD0307C}</a:tableStyleId>
              </a:tblPr>
              <a:tblGrid>
                <a:gridCol w="1200000">
                  <a:extLst>
                    <a:ext uri="{9D8B030D-6E8A-4147-A177-3AD203B41FA5}">
                      <a16:colId xmlns:a16="http://schemas.microsoft.com/office/drawing/2014/main" val="510979460"/>
                    </a:ext>
                  </a:extLst>
                </a:gridCol>
                <a:gridCol w="9321600">
                  <a:extLst>
                    <a:ext uri="{9D8B030D-6E8A-4147-A177-3AD203B41FA5}">
                      <a16:colId xmlns:a16="http://schemas.microsoft.com/office/drawing/2014/main" val="3557010872"/>
                    </a:ext>
                  </a:extLst>
                </a:gridCol>
              </a:tblGrid>
              <a:tr h="381000">
                <a:tc>
                  <a:txBody>
                    <a:bodyPr/>
                    <a:lstStyle/>
                    <a:p>
                      <a:pPr algn="ctr"/>
                      <a:r>
                        <a:rPr lang="de-AT" sz="1900" b="1"/>
                        <a:t>1</a:t>
                      </a:r>
                    </a:p>
                  </a:txBody>
                  <a:tcPr marL="121920" marR="121920"/>
                </a:tc>
                <a:tc>
                  <a:txBody>
                    <a:bodyPr/>
                    <a:lstStyle/>
                    <a:p>
                      <a:r>
                        <a:rPr lang="de-AT" sz="1900" err="1"/>
                        <a:t>Agendapunkt</a:t>
                      </a:r>
                      <a:r>
                        <a:rPr lang="de-AT" sz="1900"/>
                        <a:t> 1</a:t>
                      </a:r>
                    </a:p>
                  </a:txBody>
                  <a:tcPr marL="121920" marR="121920"/>
                </a:tc>
                <a:extLst>
                  <a:ext uri="{0D108BD9-81ED-4DB2-BD59-A6C34878D82A}">
                    <a16:rowId xmlns:a16="http://schemas.microsoft.com/office/drawing/2014/main" val="3985819634"/>
                  </a:ext>
                </a:extLst>
              </a:tr>
              <a:tr h="381000">
                <a:tc>
                  <a:txBody>
                    <a:bodyPr/>
                    <a:lstStyle/>
                    <a:p>
                      <a:pPr algn="ctr"/>
                      <a:r>
                        <a:rPr lang="de-AT" sz="1900" b="1"/>
                        <a:t>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2</a:t>
                      </a:r>
                    </a:p>
                  </a:txBody>
                  <a:tcPr marL="121920" marR="121920"/>
                </a:tc>
                <a:extLst>
                  <a:ext uri="{0D108BD9-81ED-4DB2-BD59-A6C34878D82A}">
                    <a16:rowId xmlns:a16="http://schemas.microsoft.com/office/drawing/2014/main" val="3837932497"/>
                  </a:ext>
                </a:extLst>
              </a:tr>
              <a:tr h="381000">
                <a:tc>
                  <a:txBody>
                    <a:bodyPr/>
                    <a:lstStyle/>
                    <a:p>
                      <a:pPr algn="ctr"/>
                      <a:r>
                        <a:rPr lang="de-AT" sz="1900" b="1"/>
                        <a:t>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3</a:t>
                      </a:r>
                    </a:p>
                  </a:txBody>
                  <a:tcPr marL="121920" marR="121920"/>
                </a:tc>
                <a:extLst>
                  <a:ext uri="{0D108BD9-81ED-4DB2-BD59-A6C34878D82A}">
                    <a16:rowId xmlns:a16="http://schemas.microsoft.com/office/drawing/2014/main" val="763405541"/>
                  </a:ext>
                </a:extLst>
              </a:tr>
              <a:tr h="381000">
                <a:tc>
                  <a:txBody>
                    <a:bodyPr/>
                    <a:lstStyle/>
                    <a:p>
                      <a:pPr algn="ctr"/>
                      <a:r>
                        <a:rPr lang="de-AT" sz="1900" b="1"/>
                        <a:t>4</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4</a:t>
                      </a:r>
                    </a:p>
                  </a:txBody>
                  <a:tcPr marL="121920" marR="121920"/>
                </a:tc>
                <a:extLst>
                  <a:ext uri="{0D108BD9-81ED-4DB2-BD59-A6C34878D82A}">
                    <a16:rowId xmlns:a16="http://schemas.microsoft.com/office/drawing/2014/main" val="2329054681"/>
                  </a:ext>
                </a:extLst>
              </a:tr>
              <a:tr h="381000">
                <a:tc>
                  <a:txBody>
                    <a:bodyPr/>
                    <a:lstStyle/>
                    <a:p>
                      <a:pPr algn="ctr"/>
                      <a:r>
                        <a:rPr lang="de-AT" sz="1900" b="1"/>
                        <a:t>5</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5</a:t>
                      </a:r>
                    </a:p>
                  </a:txBody>
                  <a:tcPr marL="121920" marR="121920"/>
                </a:tc>
                <a:extLst>
                  <a:ext uri="{0D108BD9-81ED-4DB2-BD59-A6C34878D82A}">
                    <a16:rowId xmlns:a16="http://schemas.microsoft.com/office/drawing/2014/main" val="3532782720"/>
                  </a:ext>
                </a:extLst>
              </a:tr>
              <a:tr h="381000">
                <a:tc>
                  <a:txBody>
                    <a:bodyPr/>
                    <a:lstStyle/>
                    <a:p>
                      <a:pPr algn="ctr"/>
                      <a:r>
                        <a:rPr lang="de-AT" sz="1900" b="1"/>
                        <a:t>6</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6</a:t>
                      </a:r>
                    </a:p>
                  </a:txBody>
                  <a:tcPr marL="121920" marR="121920"/>
                </a:tc>
                <a:extLst>
                  <a:ext uri="{0D108BD9-81ED-4DB2-BD59-A6C34878D82A}">
                    <a16:rowId xmlns:a16="http://schemas.microsoft.com/office/drawing/2014/main" val="3076569948"/>
                  </a:ext>
                </a:extLst>
              </a:tr>
              <a:tr h="381000">
                <a:tc>
                  <a:txBody>
                    <a:bodyPr/>
                    <a:lstStyle/>
                    <a:p>
                      <a:pPr algn="ctr"/>
                      <a:r>
                        <a:rPr lang="de-AT" sz="1900" b="1"/>
                        <a:t>7</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7</a:t>
                      </a:r>
                    </a:p>
                  </a:txBody>
                  <a:tcPr marL="121920" marR="121920"/>
                </a:tc>
                <a:extLst>
                  <a:ext uri="{0D108BD9-81ED-4DB2-BD59-A6C34878D82A}">
                    <a16:rowId xmlns:a16="http://schemas.microsoft.com/office/drawing/2014/main" val="1626098389"/>
                  </a:ext>
                </a:extLst>
              </a:tr>
              <a:tr h="381000">
                <a:tc>
                  <a:txBody>
                    <a:bodyPr/>
                    <a:lstStyle/>
                    <a:p>
                      <a:pPr algn="ctr"/>
                      <a:r>
                        <a:rPr lang="de-AT" sz="1900" b="1"/>
                        <a:t>8</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8</a:t>
                      </a:r>
                    </a:p>
                  </a:txBody>
                  <a:tcPr marL="121920" marR="121920"/>
                </a:tc>
                <a:extLst>
                  <a:ext uri="{0D108BD9-81ED-4DB2-BD59-A6C34878D82A}">
                    <a16:rowId xmlns:a16="http://schemas.microsoft.com/office/drawing/2014/main" val="643016156"/>
                  </a:ext>
                </a:extLst>
              </a:tr>
              <a:tr h="381000">
                <a:tc>
                  <a:txBody>
                    <a:bodyPr/>
                    <a:lstStyle/>
                    <a:p>
                      <a:pPr algn="ctr"/>
                      <a:r>
                        <a:rPr lang="de-AT" sz="1900" b="1"/>
                        <a:t>9</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9</a:t>
                      </a:r>
                    </a:p>
                  </a:txBody>
                  <a:tcPr marL="121920" marR="121920"/>
                </a:tc>
                <a:extLst>
                  <a:ext uri="{0D108BD9-81ED-4DB2-BD59-A6C34878D82A}">
                    <a16:rowId xmlns:a16="http://schemas.microsoft.com/office/drawing/2014/main" val="2506756921"/>
                  </a:ext>
                </a:extLst>
              </a:tr>
              <a:tr h="381000">
                <a:tc>
                  <a:txBody>
                    <a:bodyPr/>
                    <a:lstStyle/>
                    <a:p>
                      <a:pPr algn="ctr"/>
                      <a:r>
                        <a:rPr lang="de-AT" sz="1900" b="1"/>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10</a:t>
                      </a:r>
                    </a:p>
                  </a:txBody>
                  <a:tcPr marL="121920" marR="121920"/>
                </a:tc>
                <a:extLst>
                  <a:ext uri="{0D108BD9-81ED-4DB2-BD59-A6C34878D82A}">
                    <a16:rowId xmlns:a16="http://schemas.microsoft.com/office/drawing/2014/main" val="1611508459"/>
                  </a:ext>
                </a:extLst>
              </a:tr>
            </a:tbl>
          </a:graphicData>
        </a:graphic>
      </p:graphicFrame>
      <p:sp>
        <p:nvSpPr>
          <p:cNvPr id="5" name="Slide Number Placeholder 4">
            <a:extLst>
              <a:ext uri="{FF2B5EF4-FFF2-40B4-BE49-F238E27FC236}">
                <a16:creationId xmlns:a16="http://schemas.microsoft.com/office/drawing/2014/main" id="{28F75F33-9EE2-914C-B6A7-E6610437C0C6}"/>
              </a:ext>
            </a:extLst>
          </p:cNvPr>
          <p:cNvSpPr>
            <a:spLocks noGrp="1"/>
          </p:cNvSpPr>
          <p:nvPr>
            <p:ph type="sldNum" sz="quarter" idx="10"/>
          </p:nvPr>
        </p:nvSpPr>
        <p:spPr>
          <a:xfrm>
            <a:off x="5146923" y="6601247"/>
            <a:ext cx="6720000" cy="180000"/>
          </a:xfrm>
          <a:prstGeom prst="rect">
            <a:avLst/>
          </a:prstGeom>
        </p:spPr>
        <p:txBody>
          <a:body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152806005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Kapitel hellpetrol">
    <p:spTree>
      <p:nvGrpSpPr>
        <p:cNvPr id="1" name=""/>
        <p:cNvGrpSpPr/>
        <p:nvPr/>
      </p:nvGrpSpPr>
      <p:grpSpPr>
        <a:xfrm>
          <a:off x="0" y="0"/>
          <a:ext cx="0" cy="0"/>
          <a:chOff x="0" y="0"/>
          <a:chExt cx="0" cy="0"/>
        </a:xfrm>
      </p:grpSpPr>
      <p:sp>
        <p:nvSpPr>
          <p:cNvPr id="7" name="Rechteck 6"/>
          <p:cNvSpPr/>
          <p:nvPr userDrawn="1"/>
        </p:nvSpPr>
        <p:spPr>
          <a:xfrm>
            <a:off x="-10644" y="4738264"/>
            <a:ext cx="12202643" cy="211974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dirty="0">
              <a:solidFill>
                <a:srgbClr val="FFFFFF"/>
              </a:solidFill>
            </a:endParaRPr>
          </a:p>
        </p:txBody>
      </p:sp>
      <p:sp>
        <p:nvSpPr>
          <p:cNvPr id="28" name="Textplatzhalter 18"/>
          <p:cNvSpPr>
            <a:spLocks noGrp="1"/>
          </p:cNvSpPr>
          <p:nvPr>
            <p:ph type="body" sz="quarter" idx="13"/>
          </p:nvPr>
        </p:nvSpPr>
        <p:spPr>
          <a:xfrm>
            <a:off x="914400" y="3294533"/>
            <a:ext cx="10357880" cy="1179811"/>
          </a:xfrm>
        </p:spPr>
        <p:txBody>
          <a:bodyPr anchor="b">
            <a:noAutofit/>
          </a:bodyPr>
          <a:lstStyle>
            <a:lvl1pPr marL="0" indent="0">
              <a:buNone/>
              <a:defRPr sz="27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30" name="Titel 28"/>
          <p:cNvSpPr>
            <a:spLocks noGrp="1"/>
          </p:cNvSpPr>
          <p:nvPr>
            <p:ph type="title" hasCustomPrompt="1"/>
          </p:nvPr>
        </p:nvSpPr>
        <p:spPr>
          <a:xfrm>
            <a:off x="909086" y="1207815"/>
            <a:ext cx="10363201" cy="1588127"/>
          </a:xfrm>
        </p:spPr>
        <p:txBody>
          <a:bodyPr anchor="b">
            <a:noAutofit/>
          </a:bodyPr>
          <a:lstStyle>
            <a:lvl1pPr>
              <a:defRPr sz="4800"/>
            </a:lvl1pPr>
          </a:lstStyle>
          <a:p>
            <a:r>
              <a:rPr lang="de-DE" dirty="0"/>
              <a:t>Kapitel-Überschrift bearbeiten</a:t>
            </a:r>
            <a:endParaRPr lang="de-AT" dirty="0"/>
          </a:p>
        </p:txBody>
      </p:sp>
      <p:pic>
        <p:nvPicPr>
          <p:cNvPr id="10" name="Picture 9">
            <a:extLst>
              <a:ext uri="{FF2B5EF4-FFF2-40B4-BE49-F238E27FC236}">
                <a16:creationId xmlns:a16="http://schemas.microsoft.com/office/drawing/2014/main" id="{8C8307CE-8B94-324F-98B0-14ECFD071B8D}"/>
              </a:ext>
            </a:extLst>
          </p:cNvPr>
          <p:cNvPicPr>
            <a:picLocks noChangeAspect="1"/>
          </p:cNvPicPr>
          <p:nvPr userDrawn="1"/>
        </p:nvPicPr>
        <p:blipFill>
          <a:blip r:embed="rId2"/>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79814767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apitel fuchsia/hellpetrol">
    <p:spTree>
      <p:nvGrpSpPr>
        <p:cNvPr id="1" name=""/>
        <p:cNvGrpSpPr/>
        <p:nvPr/>
      </p:nvGrpSpPr>
      <p:grpSpPr>
        <a:xfrm>
          <a:off x="0" y="0"/>
          <a:ext cx="0" cy="0"/>
          <a:chOff x="0" y="0"/>
          <a:chExt cx="0" cy="0"/>
        </a:xfrm>
      </p:grpSpPr>
      <p:pic>
        <p:nvPicPr>
          <p:cNvPr id="8" name="Bild 3">
            <a:extLst>
              <a:ext uri="{FF2B5EF4-FFF2-40B4-BE49-F238E27FC236}">
                <a16:creationId xmlns:a16="http://schemas.microsoft.com/office/drawing/2014/main" id="{EBF0E06C-0C8D-FC48-AB8A-1A9A834B1D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937" b="30909"/>
          <a:stretch/>
        </p:blipFill>
        <p:spPr>
          <a:xfrm>
            <a:off x="-10640" y="9"/>
            <a:ext cx="12197321" cy="4738255"/>
          </a:xfrm>
          <a:prstGeom prst="rect">
            <a:avLst/>
          </a:prstGeom>
        </p:spPr>
      </p:pic>
      <p:sp>
        <p:nvSpPr>
          <p:cNvPr id="7" name="Rechteck 6"/>
          <p:cNvSpPr/>
          <p:nvPr userDrawn="1"/>
        </p:nvSpPr>
        <p:spPr>
          <a:xfrm>
            <a:off x="-10644" y="4738264"/>
            <a:ext cx="12202643" cy="211974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sp>
        <p:nvSpPr>
          <p:cNvPr id="28" name="Textplatzhalter 18"/>
          <p:cNvSpPr>
            <a:spLocks noGrp="1"/>
          </p:cNvSpPr>
          <p:nvPr>
            <p:ph type="body" sz="quarter" idx="13"/>
          </p:nvPr>
        </p:nvSpPr>
        <p:spPr>
          <a:xfrm>
            <a:off x="914400" y="3294533"/>
            <a:ext cx="10357880" cy="1179811"/>
          </a:xfrm>
        </p:spPr>
        <p:txBody>
          <a:bodyPr anchor="b">
            <a:noAutofit/>
          </a:bodyPr>
          <a:lstStyle>
            <a:lvl1pPr marL="0" indent="0">
              <a:buNone/>
              <a:defRPr sz="2700">
                <a:solidFill>
                  <a:schemeClr val="accent3"/>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30" name="Titel 28"/>
          <p:cNvSpPr>
            <a:spLocks noGrp="1"/>
          </p:cNvSpPr>
          <p:nvPr>
            <p:ph type="title" hasCustomPrompt="1"/>
          </p:nvPr>
        </p:nvSpPr>
        <p:spPr>
          <a:xfrm>
            <a:off x="909086" y="1207815"/>
            <a:ext cx="10363201" cy="1588127"/>
          </a:xfrm>
        </p:spPr>
        <p:txBody>
          <a:bodyPr anchor="b">
            <a:noAutofit/>
          </a:bodyPr>
          <a:lstStyle>
            <a:lvl1pPr>
              <a:defRPr sz="4800">
                <a:solidFill>
                  <a:schemeClr val="accent3"/>
                </a:solidFill>
              </a:defRPr>
            </a:lvl1pPr>
          </a:lstStyle>
          <a:p>
            <a:r>
              <a:rPr lang="de-DE" dirty="0"/>
              <a:t>Kapitel-Überschrift bearbeiten</a:t>
            </a:r>
            <a:endParaRPr lang="de-AT" dirty="0"/>
          </a:p>
        </p:txBody>
      </p:sp>
      <p:pic>
        <p:nvPicPr>
          <p:cNvPr id="10" name="Picture 9">
            <a:extLst>
              <a:ext uri="{FF2B5EF4-FFF2-40B4-BE49-F238E27FC236}">
                <a16:creationId xmlns:a16="http://schemas.microsoft.com/office/drawing/2014/main" id="{EF805236-49E7-7C44-A71C-5049E0050208}"/>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102049968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Kapitel fuchsia">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a:extLst>
              <a:ext uri="{28A0092B-C50C-407E-A947-70E740481C1C}">
                <a14:useLocalDpi xmlns:a14="http://schemas.microsoft.com/office/drawing/2010/main" val="0"/>
              </a:ext>
            </a:extLst>
          </a:blip>
          <a:srcRect l="24970" t="69091"/>
          <a:stretch/>
        </p:blipFill>
        <p:spPr>
          <a:xfrm>
            <a:off x="0" y="4738255"/>
            <a:ext cx="12192000" cy="2119748"/>
          </a:xfrm>
          <a:prstGeom prst="rect">
            <a:avLst/>
          </a:prstGeom>
        </p:spPr>
      </p:pic>
      <p:sp>
        <p:nvSpPr>
          <p:cNvPr id="27" name="Textplatzhalter 18"/>
          <p:cNvSpPr>
            <a:spLocks noGrp="1"/>
          </p:cNvSpPr>
          <p:nvPr>
            <p:ph type="body" sz="quarter" idx="13"/>
          </p:nvPr>
        </p:nvSpPr>
        <p:spPr>
          <a:xfrm>
            <a:off x="914400" y="3294533"/>
            <a:ext cx="10357880" cy="1179811"/>
          </a:xfrm>
        </p:spPr>
        <p:txBody>
          <a:bodyPr anchor="b">
            <a:noAutofit/>
          </a:bodyPr>
          <a:lstStyle>
            <a:lvl1pPr marL="0" indent="0">
              <a:buNone/>
              <a:defRPr sz="27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28" name="Titel 28"/>
          <p:cNvSpPr>
            <a:spLocks noGrp="1"/>
          </p:cNvSpPr>
          <p:nvPr>
            <p:ph type="title" hasCustomPrompt="1"/>
          </p:nvPr>
        </p:nvSpPr>
        <p:spPr>
          <a:xfrm>
            <a:off x="909086" y="1207815"/>
            <a:ext cx="10363201" cy="1588127"/>
          </a:xfrm>
        </p:spPr>
        <p:txBody>
          <a:bodyPr anchor="b">
            <a:noAutofit/>
          </a:bodyPr>
          <a:lstStyle>
            <a:lvl1pPr>
              <a:defRPr sz="4800"/>
            </a:lvl1pPr>
          </a:lstStyle>
          <a:p>
            <a:r>
              <a:rPr lang="de-DE" dirty="0"/>
              <a:t>Kapitel-Überschrift bearbeiten</a:t>
            </a:r>
            <a:endParaRPr lang="de-AT" dirty="0"/>
          </a:p>
        </p:txBody>
      </p:sp>
      <p:pic>
        <p:nvPicPr>
          <p:cNvPr id="7" name="Picture 6">
            <a:extLst>
              <a:ext uri="{FF2B5EF4-FFF2-40B4-BE49-F238E27FC236}">
                <a16:creationId xmlns:a16="http://schemas.microsoft.com/office/drawing/2014/main" id="{E0B95702-E63B-6A4A-B7F0-A24449B042B9}"/>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21948841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Unterkapitel hellpetrol">
    <p:spTree>
      <p:nvGrpSpPr>
        <p:cNvPr id="1" name=""/>
        <p:cNvGrpSpPr/>
        <p:nvPr/>
      </p:nvGrpSpPr>
      <p:grpSpPr>
        <a:xfrm>
          <a:off x="0" y="0"/>
          <a:ext cx="0" cy="0"/>
          <a:chOff x="0" y="0"/>
          <a:chExt cx="0" cy="0"/>
        </a:xfrm>
      </p:grpSpPr>
      <p:sp>
        <p:nvSpPr>
          <p:cNvPr id="7" name="Rechteck 6"/>
          <p:cNvSpPr/>
          <p:nvPr userDrawn="1"/>
        </p:nvSpPr>
        <p:spPr>
          <a:xfrm>
            <a:off x="-10644" y="5778000"/>
            <a:ext cx="12202643" cy="1080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sp>
        <p:nvSpPr>
          <p:cNvPr id="8" name="Textplatzhalter 18"/>
          <p:cNvSpPr>
            <a:spLocks noGrp="1"/>
          </p:cNvSpPr>
          <p:nvPr>
            <p:ph type="body" sz="quarter" idx="13"/>
          </p:nvPr>
        </p:nvSpPr>
        <p:spPr>
          <a:xfrm>
            <a:off x="914400" y="3906313"/>
            <a:ext cx="10357880" cy="1179811"/>
          </a:xfrm>
        </p:spPr>
        <p:txBody>
          <a:bodyPr anchor="b">
            <a:noAutofit/>
          </a:bodyPr>
          <a:lstStyle>
            <a:lvl1pPr marL="0" indent="0">
              <a:buNone/>
              <a:defRPr sz="27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9" name="Titel 28"/>
          <p:cNvSpPr>
            <a:spLocks noGrp="1"/>
          </p:cNvSpPr>
          <p:nvPr>
            <p:ph type="title" hasCustomPrompt="1"/>
          </p:nvPr>
        </p:nvSpPr>
        <p:spPr>
          <a:xfrm>
            <a:off x="909086" y="1819598"/>
            <a:ext cx="10363201" cy="1588127"/>
          </a:xfrm>
        </p:spPr>
        <p:txBody>
          <a:bodyPr anchor="b">
            <a:noAutofit/>
          </a:bodyPr>
          <a:lstStyle>
            <a:lvl1pPr>
              <a:defRPr sz="4800"/>
            </a:lvl1pPr>
          </a:lstStyle>
          <a:p>
            <a:r>
              <a:rPr lang="de-DE" dirty="0"/>
              <a:t>Unterkapitel-Überschrift bearbeiten</a:t>
            </a:r>
            <a:endParaRPr lang="de-AT" dirty="0"/>
          </a:p>
        </p:txBody>
      </p:sp>
      <p:pic>
        <p:nvPicPr>
          <p:cNvPr id="10" name="Picture 9">
            <a:extLst>
              <a:ext uri="{FF2B5EF4-FFF2-40B4-BE49-F238E27FC236}">
                <a16:creationId xmlns:a16="http://schemas.microsoft.com/office/drawing/2014/main" id="{3525771C-B4F2-224A-9FFF-68CD97367A5B}"/>
              </a:ext>
            </a:extLst>
          </p:cNvPr>
          <p:cNvPicPr>
            <a:picLocks noChangeAspect="1"/>
          </p:cNvPicPr>
          <p:nvPr userDrawn="1"/>
        </p:nvPicPr>
        <p:blipFill>
          <a:blip r:embed="rId2"/>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18313958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Unterkapitel fuchsia/hellpetrol">
    <p:spTree>
      <p:nvGrpSpPr>
        <p:cNvPr id="1" name=""/>
        <p:cNvGrpSpPr/>
        <p:nvPr/>
      </p:nvGrpSpPr>
      <p:grpSpPr>
        <a:xfrm>
          <a:off x="0" y="0"/>
          <a:ext cx="0" cy="0"/>
          <a:chOff x="0" y="0"/>
          <a:chExt cx="0" cy="0"/>
        </a:xfrm>
      </p:grpSpPr>
      <p:pic>
        <p:nvPicPr>
          <p:cNvPr id="10" name="Bild 3">
            <a:extLst>
              <a:ext uri="{FF2B5EF4-FFF2-40B4-BE49-F238E27FC236}">
                <a16:creationId xmlns:a16="http://schemas.microsoft.com/office/drawing/2014/main" id="{8845BB4A-D60D-D243-9C4D-929968F7B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904" r="1" b="15747"/>
          <a:stretch/>
        </p:blipFill>
        <p:spPr>
          <a:xfrm>
            <a:off x="-10642" y="0"/>
            <a:ext cx="12202644" cy="5778000"/>
          </a:xfrm>
          <a:prstGeom prst="rect">
            <a:avLst/>
          </a:prstGeom>
        </p:spPr>
      </p:pic>
      <p:sp>
        <p:nvSpPr>
          <p:cNvPr id="7" name="Rechteck 6"/>
          <p:cNvSpPr/>
          <p:nvPr userDrawn="1"/>
        </p:nvSpPr>
        <p:spPr>
          <a:xfrm>
            <a:off x="-10644" y="5778000"/>
            <a:ext cx="12202643" cy="1080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sp>
        <p:nvSpPr>
          <p:cNvPr id="8" name="Textplatzhalter 18"/>
          <p:cNvSpPr>
            <a:spLocks noGrp="1"/>
          </p:cNvSpPr>
          <p:nvPr>
            <p:ph type="body" sz="quarter" idx="13"/>
          </p:nvPr>
        </p:nvSpPr>
        <p:spPr>
          <a:xfrm>
            <a:off x="914400" y="3906313"/>
            <a:ext cx="10357880" cy="1179811"/>
          </a:xfrm>
        </p:spPr>
        <p:txBody>
          <a:bodyPr anchor="b">
            <a:noAutofit/>
          </a:bodyPr>
          <a:lstStyle>
            <a:lvl1pPr marL="0" indent="0">
              <a:buNone/>
              <a:defRPr sz="2700">
                <a:solidFill>
                  <a:schemeClr val="accent3"/>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9" name="Titel 28"/>
          <p:cNvSpPr>
            <a:spLocks noGrp="1"/>
          </p:cNvSpPr>
          <p:nvPr>
            <p:ph type="title" hasCustomPrompt="1"/>
          </p:nvPr>
        </p:nvSpPr>
        <p:spPr>
          <a:xfrm>
            <a:off x="909086" y="1819598"/>
            <a:ext cx="10363201" cy="1588127"/>
          </a:xfrm>
        </p:spPr>
        <p:txBody>
          <a:bodyPr anchor="b">
            <a:noAutofit/>
          </a:bodyPr>
          <a:lstStyle>
            <a:lvl1pPr>
              <a:defRPr sz="4800">
                <a:solidFill>
                  <a:schemeClr val="accent3"/>
                </a:solidFill>
              </a:defRPr>
            </a:lvl1pPr>
          </a:lstStyle>
          <a:p>
            <a:r>
              <a:rPr lang="de-DE" dirty="0"/>
              <a:t>Unterkapitel-Überschrift bearbeiten</a:t>
            </a:r>
            <a:endParaRPr lang="de-AT" dirty="0"/>
          </a:p>
        </p:txBody>
      </p:sp>
      <p:pic>
        <p:nvPicPr>
          <p:cNvPr id="11" name="Picture 10">
            <a:extLst>
              <a:ext uri="{FF2B5EF4-FFF2-40B4-BE49-F238E27FC236}">
                <a16:creationId xmlns:a16="http://schemas.microsoft.com/office/drawing/2014/main" id="{7DE0C76B-DE86-E54C-8B0A-2D81DF9944A6}"/>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32225442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Unterkapitel fuchsia">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a:extLst>
              <a:ext uri="{28A0092B-C50C-407E-A947-70E740481C1C}">
                <a14:useLocalDpi xmlns:a14="http://schemas.microsoft.com/office/drawing/2010/main" val="0"/>
              </a:ext>
            </a:extLst>
          </a:blip>
          <a:srcRect l="24970" t="84233"/>
          <a:stretch/>
        </p:blipFill>
        <p:spPr>
          <a:xfrm>
            <a:off x="0" y="5776693"/>
            <a:ext cx="12192000" cy="1081315"/>
          </a:xfrm>
          <a:prstGeom prst="rect">
            <a:avLst/>
          </a:prstGeom>
        </p:spPr>
      </p:pic>
      <p:sp>
        <p:nvSpPr>
          <p:cNvPr id="6" name="Textplatzhalter 18"/>
          <p:cNvSpPr>
            <a:spLocks noGrp="1"/>
          </p:cNvSpPr>
          <p:nvPr>
            <p:ph type="body" sz="quarter" idx="13"/>
          </p:nvPr>
        </p:nvSpPr>
        <p:spPr>
          <a:xfrm>
            <a:off x="914400" y="3905993"/>
            <a:ext cx="10357880" cy="1179811"/>
          </a:xfrm>
        </p:spPr>
        <p:txBody>
          <a:bodyPr anchor="b">
            <a:noAutofit/>
          </a:bodyPr>
          <a:lstStyle>
            <a:lvl1pPr marL="0" indent="0">
              <a:buNone/>
              <a:defRPr sz="27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7" name="Titel 28"/>
          <p:cNvSpPr>
            <a:spLocks noGrp="1"/>
          </p:cNvSpPr>
          <p:nvPr>
            <p:ph type="title" hasCustomPrompt="1"/>
          </p:nvPr>
        </p:nvSpPr>
        <p:spPr>
          <a:xfrm>
            <a:off x="909086" y="1819278"/>
            <a:ext cx="10363201" cy="1588127"/>
          </a:xfrm>
        </p:spPr>
        <p:txBody>
          <a:bodyPr anchor="b">
            <a:noAutofit/>
          </a:bodyPr>
          <a:lstStyle>
            <a:lvl1pPr>
              <a:defRPr sz="4800"/>
            </a:lvl1pPr>
          </a:lstStyle>
          <a:p>
            <a:r>
              <a:rPr lang="de-DE" dirty="0"/>
              <a:t>Unterkapitel-Überschrift bearbeiten</a:t>
            </a:r>
            <a:endParaRPr lang="de-AT" dirty="0"/>
          </a:p>
        </p:txBody>
      </p:sp>
      <p:pic>
        <p:nvPicPr>
          <p:cNvPr id="9" name="Picture 8">
            <a:extLst>
              <a:ext uri="{FF2B5EF4-FFF2-40B4-BE49-F238E27FC236}">
                <a16:creationId xmlns:a16="http://schemas.microsoft.com/office/drawing/2014/main" id="{16D07709-5C40-754E-A184-9455EF9D4543}"/>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131996046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itel /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Content Placeholder 2"/>
          <p:cNvSpPr>
            <a:spLocks noGrp="1"/>
          </p:cNvSpPr>
          <p:nvPr>
            <p:ph idx="1"/>
          </p:nvPr>
        </p:nvSpPr>
        <p:spPr>
          <a:xfrm>
            <a:off x="838200" y="1425847"/>
            <a:ext cx="10515600" cy="4752181"/>
          </a:xfrm>
        </p:spPr>
        <p:txBody>
          <a:bodyPr/>
          <a:lstStyle>
            <a:lvl2pPr marL="719982">
              <a:defRPr/>
            </a:lvl2pPr>
            <a:lvl3pPr marL="1103972">
              <a:defRPr/>
            </a:lvl3pPr>
            <a:lvl4pPr marL="1463963">
              <a:defRPr/>
            </a:lvl4pPr>
            <a:lvl5pPr marL="1823954">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Slide Number Placeholder 5">
            <a:extLst>
              <a:ext uri="{FF2B5EF4-FFF2-40B4-BE49-F238E27FC236}">
                <a16:creationId xmlns:a16="http://schemas.microsoft.com/office/drawing/2014/main" id="{29654BE5-7786-F643-AED4-A2F858618050}"/>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228585676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 / Inhalt mit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Content Placeholder 2"/>
          <p:cNvSpPr>
            <a:spLocks noGrp="1"/>
          </p:cNvSpPr>
          <p:nvPr>
            <p:ph idx="1"/>
          </p:nvPr>
        </p:nvSpPr>
        <p:spPr>
          <a:xfrm>
            <a:off x="3276592" y="1425847"/>
            <a:ext cx="8102600" cy="4752181"/>
          </a:xfrm>
        </p:spPr>
        <p:txBody>
          <a:bodyPr/>
          <a:lstStyle>
            <a:lvl2pPr marL="719982">
              <a:defRPr/>
            </a:lvl2pPr>
            <a:lvl3pPr marL="1103972">
              <a:defRPr/>
            </a:lvl3pPr>
            <a:lvl4pPr marL="1463963">
              <a:defRPr/>
            </a:lvl4pPr>
            <a:lvl5pPr marL="1823954">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Bildplatzhalter 5"/>
          <p:cNvSpPr>
            <a:spLocks noGrp="1"/>
          </p:cNvSpPr>
          <p:nvPr>
            <p:ph type="pic" sz="quarter" idx="11"/>
          </p:nvPr>
        </p:nvSpPr>
        <p:spPr>
          <a:xfrm>
            <a:off x="0" y="985013"/>
            <a:ext cx="2745600" cy="5872991"/>
          </a:xfrm>
        </p:spPr>
        <p:txBody>
          <a:bodyPr/>
          <a:lstStyle>
            <a:lvl1pPr marL="0" indent="0">
              <a:buNone/>
              <a:defRPr>
                <a:noFill/>
              </a:defRPr>
            </a:lvl1pPr>
          </a:lstStyle>
          <a:p>
            <a:endParaRPr lang="de-AT"/>
          </a:p>
        </p:txBody>
      </p:sp>
      <p:sp>
        <p:nvSpPr>
          <p:cNvPr id="7" name="Slide Number Placeholder 5">
            <a:extLst>
              <a:ext uri="{FF2B5EF4-FFF2-40B4-BE49-F238E27FC236}">
                <a16:creationId xmlns:a16="http://schemas.microsoft.com/office/drawing/2014/main" id="{8D0520F7-780A-8741-9686-8E5AB125A4C0}"/>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318305591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el / Inhalt mit Bild mit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Content Placeholder 2"/>
          <p:cNvSpPr>
            <a:spLocks noGrp="1"/>
          </p:cNvSpPr>
          <p:nvPr>
            <p:ph idx="1"/>
          </p:nvPr>
        </p:nvSpPr>
        <p:spPr>
          <a:xfrm>
            <a:off x="838201" y="1425847"/>
            <a:ext cx="5592483" cy="4752181"/>
          </a:xfrm>
        </p:spPr>
        <p:txBody>
          <a:bodyPr/>
          <a:lstStyle>
            <a:lvl2pPr marL="719982">
              <a:defRPr/>
            </a:lvl2pPr>
            <a:lvl3pPr marL="1103972">
              <a:defRPr/>
            </a:lvl3pPr>
            <a:lvl4pPr marL="1463963">
              <a:defRPr/>
            </a:lvl4pPr>
            <a:lvl5pPr marL="1823954">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Bildplatzhalter 5"/>
          <p:cNvSpPr>
            <a:spLocks noGrp="1"/>
          </p:cNvSpPr>
          <p:nvPr>
            <p:ph type="pic" sz="quarter" idx="11"/>
          </p:nvPr>
        </p:nvSpPr>
        <p:spPr>
          <a:xfrm>
            <a:off x="6956616" y="3245233"/>
            <a:ext cx="4910311" cy="3356023"/>
          </a:xfrm>
        </p:spPr>
        <p:txBody>
          <a:bodyPr/>
          <a:lstStyle>
            <a:lvl1pPr marL="0" indent="0">
              <a:buNone/>
              <a:defRPr>
                <a:noFill/>
              </a:defRPr>
            </a:lvl1pPr>
          </a:lstStyle>
          <a:p>
            <a:endParaRPr lang="de-AT"/>
          </a:p>
        </p:txBody>
      </p:sp>
      <p:sp>
        <p:nvSpPr>
          <p:cNvPr id="7" name="Slide Number Placeholder 5">
            <a:extLst>
              <a:ext uri="{FF2B5EF4-FFF2-40B4-BE49-F238E27FC236}">
                <a16:creationId xmlns:a16="http://schemas.microsoft.com/office/drawing/2014/main" id="{C199C62C-D009-1E47-B639-D6FC825405FB}"/>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r>
              <a:rPr lang="de-AT" dirty="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33937559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mj-lt"/>
              </a:defRPr>
            </a:lvl1pPr>
          </a:lstStyle>
          <a:p>
            <a:r>
              <a:rPr lang="de-DE" smtClean="0"/>
              <a:t>Titelmasterformat durch Klicken bearbeiten</a:t>
            </a:r>
            <a:endParaRPr lang="de-AT" dirty="0"/>
          </a:p>
        </p:txBody>
      </p:sp>
      <p:sp>
        <p:nvSpPr>
          <p:cNvPr id="3" name="Inhaltsplatzhalter 2"/>
          <p:cNvSpPr>
            <a:spLocks noGrp="1"/>
          </p:cNvSpPr>
          <p:nvPr>
            <p:ph idx="1"/>
          </p:nvPr>
        </p:nvSpPr>
        <p:spPr/>
        <p:txBody>
          <a:bodyPr>
            <a:normAutofit/>
          </a:bodyPr>
          <a:lstStyle>
            <a:lvl1pPr>
              <a:defRPr sz="2700"/>
            </a:lvl1pPr>
            <a:lvl2pPr>
              <a:defRPr sz="2400"/>
            </a:lvl2pPr>
            <a:lvl3pPr>
              <a:defRPr sz="2100"/>
            </a:lvl3pPr>
            <a:lvl4pPr>
              <a:defRPr sz="1900"/>
            </a:lvl4pPr>
            <a:lvl5pPr>
              <a:defRPr sz="19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AutoShape 2" descr="https://www.intern.magwien.gv.at/nur-ma41/images/logo-stwien-gr.gif"/>
          <p:cNvSpPr>
            <a:spLocks noChangeAspect="1" noChangeArrowheads="1"/>
          </p:cNvSpPr>
          <p:nvPr userDrawn="1"/>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17" tIns="60958" rIns="121917" bIns="60958" numCol="1" anchor="t" anchorCtr="0" compatLnSpc="1">
            <a:prstTxWarp prst="textNoShape">
              <a:avLst/>
            </a:prstTxWarp>
          </a:bodyPr>
          <a:lstStyle/>
          <a:p>
            <a:endParaRPr lang="de-AT"/>
          </a:p>
        </p:txBody>
      </p:sp>
      <p:sp>
        <p:nvSpPr>
          <p:cNvPr id="5" name="AutoShape 4" descr="https://www.intern.magwien.gv.at/nur-ma41/images/logo-stwien-gr.gif"/>
          <p:cNvSpPr>
            <a:spLocks noChangeAspect="1" noChangeArrowheads="1"/>
          </p:cNvSpPr>
          <p:nvPr userDrawn="1"/>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17" tIns="60958" rIns="121917" bIns="60958" numCol="1" anchor="t" anchorCtr="0" compatLnSpc="1">
            <a:prstTxWarp prst="textNoShape">
              <a:avLst/>
            </a:prstTxWarp>
          </a:bodyPr>
          <a:lstStyle/>
          <a:p>
            <a:endParaRPr lang="de-AT"/>
          </a:p>
        </p:txBody>
      </p:sp>
      <p:sp>
        <p:nvSpPr>
          <p:cNvPr id="7" name="Textplatzhalter 6"/>
          <p:cNvSpPr>
            <a:spLocks noGrp="1"/>
          </p:cNvSpPr>
          <p:nvPr>
            <p:ph type="body" sz="quarter" idx="10" hasCustomPrompt="1"/>
          </p:nvPr>
        </p:nvSpPr>
        <p:spPr>
          <a:xfrm>
            <a:off x="6576054" y="275155"/>
            <a:ext cx="4992125" cy="945600"/>
          </a:xfrm>
        </p:spPr>
        <p:txBody>
          <a:bodyPr anchor="ctr"/>
          <a:lstStyle>
            <a:lvl1pPr marL="0" indent="0" algn="r">
              <a:buNone/>
              <a:defRPr>
                <a:solidFill>
                  <a:schemeClr val="bg1">
                    <a:lumMod val="50000"/>
                  </a:schemeClr>
                </a:solidFill>
              </a:defRPr>
            </a:lvl1pPr>
          </a:lstStyle>
          <a:p>
            <a:pPr lvl="0"/>
            <a:r>
              <a:rPr lang="de-DE" dirty="0" smtClean="0"/>
              <a:t>Untertitel</a:t>
            </a:r>
            <a:endParaRPr lang="de-AT" dirty="0"/>
          </a:p>
        </p:txBody>
      </p:sp>
    </p:spTree>
    <p:extLst>
      <p:ext uri="{BB962C8B-B14F-4D97-AF65-F5344CB8AC3E}">
        <p14:creationId xmlns:p14="http://schemas.microsoft.com/office/powerpoint/2010/main" val="32957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el / Inhalt in 2 Kästch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Content Placeholder 2"/>
          <p:cNvSpPr>
            <a:spLocks noGrp="1"/>
          </p:cNvSpPr>
          <p:nvPr>
            <p:ph sz="half" idx="1"/>
          </p:nvPr>
        </p:nvSpPr>
        <p:spPr>
          <a:xfrm>
            <a:off x="838200" y="1427748"/>
            <a:ext cx="5181600" cy="473242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Content Placeholder 3"/>
          <p:cNvSpPr>
            <a:spLocks noGrp="1"/>
          </p:cNvSpPr>
          <p:nvPr>
            <p:ph sz="half" idx="2"/>
          </p:nvPr>
        </p:nvSpPr>
        <p:spPr>
          <a:xfrm>
            <a:off x="6172200" y="1427748"/>
            <a:ext cx="5181600" cy="47324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a:extLst>
              <a:ext uri="{FF2B5EF4-FFF2-40B4-BE49-F238E27FC236}">
                <a16:creationId xmlns:a16="http://schemas.microsoft.com/office/drawing/2014/main" id="{2123400B-5973-CD41-BC1F-D7ABC825C90D}"/>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124728776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el / Inhalt in 2 Kästchen mit 2 Titel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Text Placeholder 2"/>
          <p:cNvSpPr>
            <a:spLocks noGrp="1"/>
          </p:cNvSpPr>
          <p:nvPr>
            <p:ph type="body" idx="1"/>
          </p:nvPr>
        </p:nvSpPr>
        <p:spPr>
          <a:xfrm>
            <a:off x="839789" y="1518735"/>
            <a:ext cx="5157787" cy="823912"/>
          </a:xfrm>
        </p:spPr>
        <p:txBody>
          <a:bodyPr anchor="b">
            <a:noAutofit/>
          </a:bodyPr>
          <a:lstStyle>
            <a:lvl1pPr marL="0" indent="0">
              <a:buNone/>
              <a:defRPr sz="32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de-DE" dirty="0"/>
              <a:t>Mastertextformat bearbeiten</a:t>
            </a:r>
          </a:p>
        </p:txBody>
      </p:sp>
      <p:sp>
        <p:nvSpPr>
          <p:cNvPr id="5" name="Content Placeholder 3"/>
          <p:cNvSpPr>
            <a:spLocks noGrp="1"/>
          </p:cNvSpPr>
          <p:nvPr>
            <p:ph sz="half" idx="2"/>
          </p:nvPr>
        </p:nvSpPr>
        <p:spPr>
          <a:xfrm>
            <a:off x="839789" y="2342645"/>
            <a:ext cx="5157787" cy="381752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Text Placeholder 4"/>
          <p:cNvSpPr>
            <a:spLocks noGrp="1"/>
          </p:cNvSpPr>
          <p:nvPr>
            <p:ph type="body" sz="quarter" idx="3"/>
          </p:nvPr>
        </p:nvSpPr>
        <p:spPr>
          <a:xfrm>
            <a:off x="6172207" y="1518735"/>
            <a:ext cx="5183188" cy="823912"/>
          </a:xfrm>
        </p:spPr>
        <p:txBody>
          <a:bodyPr anchor="b">
            <a:noAutofit/>
          </a:bodyPr>
          <a:lstStyle>
            <a:lvl1pPr marL="0" indent="0">
              <a:buNone/>
              <a:defRPr sz="32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de-DE"/>
              <a:t>Mastertextformat bearbeiten</a:t>
            </a:r>
          </a:p>
        </p:txBody>
      </p:sp>
      <p:sp>
        <p:nvSpPr>
          <p:cNvPr id="7" name="Content Placeholder 5"/>
          <p:cNvSpPr>
            <a:spLocks noGrp="1"/>
          </p:cNvSpPr>
          <p:nvPr>
            <p:ph sz="quarter" idx="4"/>
          </p:nvPr>
        </p:nvSpPr>
        <p:spPr>
          <a:xfrm>
            <a:off x="6172207" y="2342645"/>
            <a:ext cx="5183188" cy="381752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Slide Number Placeholder 5">
            <a:extLst>
              <a:ext uri="{FF2B5EF4-FFF2-40B4-BE49-F238E27FC236}">
                <a16:creationId xmlns:a16="http://schemas.microsoft.com/office/drawing/2014/main" id="{25C77BE5-A2FA-9D4C-A241-056020FAAE50}"/>
              </a:ext>
            </a:extLst>
          </p:cNvPr>
          <p:cNvSpPr>
            <a:spLocks noGrp="1"/>
          </p:cNvSpPr>
          <p:nvPr>
            <p:ph type="sldNum" sz="quarter" idx="10"/>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r>
              <a:rPr lang="de-AT" dirty="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7726550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el ohne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Slide Number Placeholder 5">
            <a:extLst>
              <a:ext uri="{FF2B5EF4-FFF2-40B4-BE49-F238E27FC236}">
                <a16:creationId xmlns:a16="http://schemas.microsoft.com/office/drawing/2014/main" id="{E1AC2F73-5485-F94A-93E8-2048BBA5F5D9}"/>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r>
              <a:rPr lang="de-AT" dirty="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4439775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hne Titel / Inhal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CB38489-893A-964F-A348-1EFFA599FD9B}"/>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283186449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Titelfolie - hellpetrol ohne Bild">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a:xfrm>
            <a:off x="0" y="4835923"/>
            <a:ext cx="12192000" cy="202207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sp>
        <p:nvSpPr>
          <p:cNvPr id="15" name="Titel 6"/>
          <p:cNvSpPr>
            <a:spLocks noGrp="1"/>
          </p:cNvSpPr>
          <p:nvPr>
            <p:ph type="title" hasCustomPrompt="1"/>
          </p:nvPr>
        </p:nvSpPr>
        <p:spPr>
          <a:xfrm>
            <a:off x="914407" y="831753"/>
            <a:ext cx="10363201" cy="2086725"/>
          </a:xfrm>
        </p:spPr>
        <p:txBody>
          <a:bodyPr>
            <a:noAutofit/>
          </a:bodyPr>
          <a:lstStyle>
            <a:lvl1pPr>
              <a:defRPr sz="6400" b="0"/>
            </a:lvl1pPr>
          </a:lstStyle>
          <a:p>
            <a:r>
              <a:rPr lang="de-DE" dirty="0"/>
              <a:t>Titel bearbeiten</a:t>
            </a:r>
            <a:endParaRPr lang="de-AT" dirty="0"/>
          </a:p>
        </p:txBody>
      </p:sp>
      <p:sp>
        <p:nvSpPr>
          <p:cNvPr id="20" name="Textplatzhalter 18"/>
          <p:cNvSpPr>
            <a:spLocks noGrp="1"/>
          </p:cNvSpPr>
          <p:nvPr>
            <p:ph type="body" sz="quarter" idx="13"/>
          </p:nvPr>
        </p:nvSpPr>
        <p:spPr>
          <a:xfrm>
            <a:off x="914407" y="3406813"/>
            <a:ext cx="10363201" cy="940771"/>
          </a:xfrm>
        </p:spPr>
        <p:txBody>
          <a:bodyPr anchor="t">
            <a:noAutofit/>
          </a:bodyPr>
          <a:lstStyle>
            <a:lvl1pPr marL="0" indent="0">
              <a:buNone/>
              <a:defRPr sz="3500">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de-DE" dirty="0"/>
              <a:t>Mastertextformat bearbeiten</a:t>
            </a:r>
          </a:p>
        </p:txBody>
      </p:sp>
      <p:pic>
        <p:nvPicPr>
          <p:cNvPr id="9" name="Picture 8">
            <a:extLst>
              <a:ext uri="{FF2B5EF4-FFF2-40B4-BE49-F238E27FC236}">
                <a16:creationId xmlns:a16="http://schemas.microsoft.com/office/drawing/2014/main" id="{8280A01D-32AD-D64D-8C98-A0C15B6DD779}"/>
              </a:ext>
            </a:extLst>
          </p:cNvPr>
          <p:cNvPicPr>
            <a:picLocks noChangeAspect="1"/>
          </p:cNvPicPr>
          <p:nvPr userDrawn="1"/>
        </p:nvPicPr>
        <p:blipFill>
          <a:blip r:embed="rId2"/>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10090918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2_Titelfolie - hellpetrol mit Bild">
    <p:bg>
      <p:bgPr>
        <a:solidFill>
          <a:schemeClr val="bg1"/>
        </a:solidFill>
        <a:effectLst/>
      </p:bgPr>
    </p:bg>
    <p:spTree>
      <p:nvGrpSpPr>
        <p:cNvPr id="1" name=""/>
        <p:cNvGrpSpPr/>
        <p:nvPr/>
      </p:nvGrpSpPr>
      <p:grpSpPr>
        <a:xfrm>
          <a:off x="0" y="0"/>
          <a:ext cx="0" cy="0"/>
          <a:chOff x="0" y="0"/>
          <a:chExt cx="0" cy="0"/>
        </a:xfrm>
      </p:grpSpPr>
      <p:sp>
        <p:nvSpPr>
          <p:cNvPr id="6" name="Rechteck 5"/>
          <p:cNvSpPr/>
          <p:nvPr userDrawn="1"/>
        </p:nvSpPr>
        <p:spPr>
          <a:xfrm>
            <a:off x="0" y="4835923"/>
            <a:ext cx="12192000" cy="202207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pic>
        <p:nvPicPr>
          <p:cNvPr id="9" name="Bild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2668"/>
          <a:stretch/>
        </p:blipFill>
        <p:spPr>
          <a:xfrm>
            <a:off x="5888079" y="3814363"/>
            <a:ext cx="6300519" cy="3041999"/>
          </a:xfrm>
          <a:prstGeom prst="rect">
            <a:avLst/>
          </a:prstGeom>
        </p:spPr>
      </p:pic>
      <p:sp>
        <p:nvSpPr>
          <p:cNvPr id="15" name="Titel 6"/>
          <p:cNvSpPr>
            <a:spLocks noGrp="1"/>
          </p:cNvSpPr>
          <p:nvPr>
            <p:ph type="title" hasCustomPrompt="1"/>
          </p:nvPr>
        </p:nvSpPr>
        <p:spPr>
          <a:xfrm>
            <a:off x="914407" y="831753"/>
            <a:ext cx="10363201" cy="2086725"/>
          </a:xfrm>
        </p:spPr>
        <p:txBody>
          <a:bodyPr>
            <a:noAutofit/>
          </a:bodyPr>
          <a:lstStyle>
            <a:lvl1pPr>
              <a:defRPr sz="6400" b="0"/>
            </a:lvl1pPr>
          </a:lstStyle>
          <a:p>
            <a:r>
              <a:rPr lang="de-DE" dirty="0"/>
              <a:t>Titel bearbeiten</a:t>
            </a:r>
            <a:endParaRPr lang="de-AT" dirty="0"/>
          </a:p>
        </p:txBody>
      </p:sp>
      <p:sp>
        <p:nvSpPr>
          <p:cNvPr id="17" name="Textplatzhalter 18"/>
          <p:cNvSpPr>
            <a:spLocks noGrp="1"/>
          </p:cNvSpPr>
          <p:nvPr>
            <p:ph type="body" sz="quarter" idx="13"/>
          </p:nvPr>
        </p:nvSpPr>
        <p:spPr>
          <a:xfrm>
            <a:off x="914407" y="3406813"/>
            <a:ext cx="10363201" cy="940771"/>
          </a:xfrm>
        </p:spPr>
        <p:txBody>
          <a:bodyPr anchor="t">
            <a:noAutofit/>
          </a:bodyPr>
          <a:lstStyle>
            <a:lvl1pPr marL="0" indent="0">
              <a:buNone/>
              <a:defRPr sz="3500">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de-DE" dirty="0"/>
              <a:t>Mastertextformat bearbeiten</a:t>
            </a:r>
          </a:p>
        </p:txBody>
      </p:sp>
      <p:pic>
        <p:nvPicPr>
          <p:cNvPr id="10" name="Picture 9">
            <a:extLst>
              <a:ext uri="{FF2B5EF4-FFF2-40B4-BE49-F238E27FC236}">
                <a16:creationId xmlns:a16="http://schemas.microsoft.com/office/drawing/2014/main" id="{22B65905-C272-3C4F-9251-15F8C86E4CF4}"/>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181868611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Titelfolie - fuchsia ohne Bild">
    <p:bg>
      <p:bgPr>
        <a:solidFill>
          <a:schemeClr val="bg1">
            <a:alpha val="6000"/>
          </a:schemeClr>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rotWithShape="1">
          <a:blip r:embed="rId2">
            <a:extLst>
              <a:ext uri="{28A0092B-C50C-407E-A947-70E740481C1C}">
                <a14:useLocalDpi xmlns:a14="http://schemas.microsoft.com/office/drawing/2010/main" val="0"/>
              </a:ext>
            </a:extLst>
          </a:blip>
          <a:srcRect l="24970" b="70345"/>
          <a:stretch/>
        </p:blipFill>
        <p:spPr>
          <a:xfrm>
            <a:off x="0" y="4824285"/>
            <a:ext cx="12192000" cy="2033723"/>
          </a:xfrm>
          <a:prstGeom prst="rect">
            <a:avLst/>
          </a:prstGeom>
        </p:spPr>
      </p:pic>
      <p:sp>
        <p:nvSpPr>
          <p:cNvPr id="17" name="Titel 6"/>
          <p:cNvSpPr>
            <a:spLocks noGrp="1"/>
          </p:cNvSpPr>
          <p:nvPr>
            <p:ph type="title" hasCustomPrompt="1"/>
          </p:nvPr>
        </p:nvSpPr>
        <p:spPr>
          <a:xfrm>
            <a:off x="914407" y="831753"/>
            <a:ext cx="10363201" cy="2086725"/>
          </a:xfrm>
        </p:spPr>
        <p:txBody>
          <a:bodyPr>
            <a:noAutofit/>
          </a:bodyPr>
          <a:lstStyle>
            <a:lvl1pPr>
              <a:defRPr sz="6400" b="0">
                <a:solidFill>
                  <a:schemeClr val="tx2"/>
                </a:solidFill>
              </a:defRPr>
            </a:lvl1pPr>
          </a:lstStyle>
          <a:p>
            <a:r>
              <a:rPr lang="de-DE" dirty="0"/>
              <a:t>Titel bearbeiten</a:t>
            </a:r>
            <a:endParaRPr lang="de-AT" dirty="0"/>
          </a:p>
        </p:txBody>
      </p:sp>
      <p:sp>
        <p:nvSpPr>
          <p:cNvPr id="19" name="Textplatzhalter 18"/>
          <p:cNvSpPr>
            <a:spLocks noGrp="1"/>
          </p:cNvSpPr>
          <p:nvPr>
            <p:ph type="body" sz="quarter" idx="13"/>
          </p:nvPr>
        </p:nvSpPr>
        <p:spPr>
          <a:xfrm>
            <a:off x="914407" y="3406813"/>
            <a:ext cx="10363201" cy="940771"/>
          </a:xfrm>
        </p:spPr>
        <p:txBody>
          <a:bodyPr anchor="t">
            <a:noAutofit/>
          </a:bodyPr>
          <a:lstStyle>
            <a:lvl1pPr marL="0" indent="0">
              <a:buNone/>
              <a:defRPr sz="3500">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de-DE" dirty="0"/>
              <a:t>Mastertextformat bearbeiten</a:t>
            </a:r>
          </a:p>
        </p:txBody>
      </p:sp>
      <p:pic>
        <p:nvPicPr>
          <p:cNvPr id="9" name="Picture 8">
            <a:extLst>
              <a:ext uri="{FF2B5EF4-FFF2-40B4-BE49-F238E27FC236}">
                <a16:creationId xmlns:a16="http://schemas.microsoft.com/office/drawing/2014/main" id="{303B2565-9DE2-634C-B0E2-F5ED970785F7}"/>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363827493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Titelfolie - fuchsia mit Bild">
    <p:bg>
      <p:bgPr>
        <a:solidFill>
          <a:schemeClr val="bg1">
            <a:alpha val="6000"/>
          </a:schemeClr>
        </a:solidFill>
        <a:effectLst/>
      </p:bgPr>
    </p:bg>
    <p:spTree>
      <p:nvGrpSpPr>
        <p:cNvPr id="1" name=""/>
        <p:cNvGrpSpPr/>
        <p:nvPr/>
      </p:nvGrpSpPr>
      <p:grpSpPr>
        <a:xfrm>
          <a:off x="0" y="0"/>
          <a:ext cx="0" cy="0"/>
          <a:chOff x="0" y="0"/>
          <a:chExt cx="0" cy="0"/>
        </a:xfrm>
      </p:grpSpPr>
      <p:pic>
        <p:nvPicPr>
          <p:cNvPr id="3" name="Bild 2"/>
          <p:cNvPicPr>
            <a:picLocks noChangeAspect="1"/>
          </p:cNvPicPr>
          <p:nvPr userDrawn="1"/>
        </p:nvPicPr>
        <p:blipFill rotWithShape="1">
          <a:blip r:embed="rId2">
            <a:extLst>
              <a:ext uri="{28A0092B-C50C-407E-A947-70E740481C1C}">
                <a14:useLocalDpi xmlns:a14="http://schemas.microsoft.com/office/drawing/2010/main" val="0"/>
              </a:ext>
            </a:extLst>
          </a:blip>
          <a:srcRect l="24970" b="70345"/>
          <a:stretch/>
        </p:blipFill>
        <p:spPr>
          <a:xfrm>
            <a:off x="0" y="4824285"/>
            <a:ext cx="12192000" cy="2033723"/>
          </a:xfrm>
          <a:prstGeom prst="rect">
            <a:avLst/>
          </a:prstGeom>
        </p:spPr>
      </p:pic>
      <p:sp>
        <p:nvSpPr>
          <p:cNvPr id="15" name="Titel 6"/>
          <p:cNvSpPr>
            <a:spLocks noGrp="1"/>
          </p:cNvSpPr>
          <p:nvPr>
            <p:ph type="title" hasCustomPrompt="1"/>
          </p:nvPr>
        </p:nvSpPr>
        <p:spPr>
          <a:xfrm>
            <a:off x="914407" y="831753"/>
            <a:ext cx="10363201" cy="2086725"/>
          </a:xfrm>
        </p:spPr>
        <p:txBody>
          <a:bodyPr>
            <a:noAutofit/>
          </a:bodyPr>
          <a:lstStyle>
            <a:lvl1pPr>
              <a:defRPr sz="6400" b="0">
                <a:solidFill>
                  <a:schemeClr val="tx2"/>
                </a:solidFill>
              </a:defRPr>
            </a:lvl1pPr>
          </a:lstStyle>
          <a:p>
            <a:r>
              <a:rPr lang="de-DE" dirty="0"/>
              <a:t>Titel bearbeiten</a:t>
            </a:r>
            <a:endParaRPr lang="de-AT" dirty="0"/>
          </a:p>
        </p:txBody>
      </p:sp>
      <p:sp>
        <p:nvSpPr>
          <p:cNvPr id="17" name="Textplatzhalter 18"/>
          <p:cNvSpPr>
            <a:spLocks noGrp="1"/>
          </p:cNvSpPr>
          <p:nvPr>
            <p:ph type="body" sz="quarter" idx="13"/>
          </p:nvPr>
        </p:nvSpPr>
        <p:spPr>
          <a:xfrm>
            <a:off x="914407" y="3406813"/>
            <a:ext cx="10363201" cy="940771"/>
          </a:xfrm>
        </p:spPr>
        <p:txBody>
          <a:bodyPr anchor="t">
            <a:noAutofit/>
          </a:bodyPr>
          <a:lstStyle>
            <a:lvl1pPr marL="0" indent="0">
              <a:buNone/>
              <a:defRPr sz="3500">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de-DE" dirty="0"/>
              <a:t>Mastertextformat bearbeiten</a:t>
            </a:r>
          </a:p>
        </p:txBody>
      </p:sp>
      <p:pic>
        <p:nvPicPr>
          <p:cNvPr id="9" name="Bild 8"/>
          <p:cNvPicPr>
            <a:picLocks noChangeAspect="1"/>
          </p:cNvPicPr>
          <p:nvPr userDrawn="1"/>
        </p:nvPicPr>
        <p:blipFill rotWithShape="1">
          <a:blip r:embed="rId3" cstate="print">
            <a:extLst>
              <a:ext uri="{28A0092B-C50C-407E-A947-70E740481C1C}">
                <a14:useLocalDpi xmlns:a14="http://schemas.microsoft.com/office/drawing/2010/main" val="0"/>
              </a:ext>
            </a:extLst>
          </a:blip>
          <a:srcRect r="11386"/>
          <a:stretch/>
        </p:blipFill>
        <p:spPr>
          <a:xfrm>
            <a:off x="5888080" y="3855600"/>
            <a:ext cx="6303929" cy="3002400"/>
          </a:xfrm>
          <a:prstGeom prst="rect">
            <a:avLst/>
          </a:prstGeom>
        </p:spPr>
      </p:pic>
      <p:pic>
        <p:nvPicPr>
          <p:cNvPr id="10" name="Picture 9">
            <a:extLst>
              <a:ext uri="{FF2B5EF4-FFF2-40B4-BE49-F238E27FC236}">
                <a16:creationId xmlns:a16="http://schemas.microsoft.com/office/drawing/2014/main" id="{1EAD6F9F-C2D6-8D4A-8B42-8C644A6044F5}"/>
              </a:ext>
            </a:extLst>
          </p:cNvPr>
          <p:cNvPicPr>
            <a:picLocks noChangeAspect="1"/>
          </p:cNvPicPr>
          <p:nvPr userDrawn="1"/>
        </p:nvPicPr>
        <p:blipFill>
          <a:blip r:embed="rId4"/>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95838484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Kundentitelfolie - hellpetrol mit Bild">
    <p:bg>
      <p:bgPr>
        <a:solidFill>
          <a:schemeClr val="bg1"/>
        </a:solidFill>
        <a:effectLst/>
      </p:bgPr>
    </p:bg>
    <p:spTree>
      <p:nvGrpSpPr>
        <p:cNvPr id="1" name=""/>
        <p:cNvGrpSpPr/>
        <p:nvPr/>
      </p:nvGrpSpPr>
      <p:grpSpPr>
        <a:xfrm>
          <a:off x="0" y="0"/>
          <a:ext cx="0" cy="0"/>
          <a:chOff x="0" y="0"/>
          <a:chExt cx="0" cy="0"/>
        </a:xfrm>
      </p:grpSpPr>
      <p:sp>
        <p:nvSpPr>
          <p:cNvPr id="8" name="Rechtwinkliges Dreieck 7">
            <a:extLst>
              <a:ext uri="{FF2B5EF4-FFF2-40B4-BE49-F238E27FC236}">
                <a16:creationId xmlns:a16="http://schemas.microsoft.com/office/drawing/2014/main" id="{E5A995AB-E0C9-FC40-9B08-A3D0A87F5E03}"/>
              </a:ext>
            </a:extLst>
          </p:cNvPr>
          <p:cNvSpPr/>
          <p:nvPr userDrawn="1"/>
        </p:nvSpPr>
        <p:spPr>
          <a:xfrm rot="16200000">
            <a:off x="6050913" y="716907"/>
            <a:ext cx="6858001" cy="5424199"/>
          </a:xfrm>
          <a:prstGeom prst="rtTriangl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pic>
        <p:nvPicPr>
          <p:cNvPr id="9" name="Bild 8">
            <a:extLst>
              <a:ext uri="{FF2B5EF4-FFF2-40B4-BE49-F238E27FC236}">
                <a16:creationId xmlns:a16="http://schemas.microsoft.com/office/drawing/2014/main" id="{14AEA626-5FE7-AD49-9545-0A676E5716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8" r="4622"/>
          <a:stretch/>
        </p:blipFill>
        <p:spPr>
          <a:xfrm>
            <a:off x="7940492" y="4878000"/>
            <a:ext cx="4251521" cy="1980000"/>
          </a:xfrm>
          <a:prstGeom prst="rect">
            <a:avLst/>
          </a:prstGeom>
        </p:spPr>
      </p:pic>
      <p:sp>
        <p:nvSpPr>
          <p:cNvPr id="11" name="Titel 6">
            <a:extLst>
              <a:ext uri="{FF2B5EF4-FFF2-40B4-BE49-F238E27FC236}">
                <a16:creationId xmlns:a16="http://schemas.microsoft.com/office/drawing/2014/main" id="{CC97F836-244B-4D4C-BDE6-5C979C5C9E43}"/>
              </a:ext>
            </a:extLst>
          </p:cNvPr>
          <p:cNvSpPr>
            <a:spLocks noGrp="1"/>
          </p:cNvSpPr>
          <p:nvPr>
            <p:ph type="title" hasCustomPrompt="1"/>
          </p:nvPr>
        </p:nvSpPr>
        <p:spPr>
          <a:xfrm>
            <a:off x="870865" y="841787"/>
            <a:ext cx="10363201" cy="1421928"/>
          </a:xfrm>
        </p:spPr>
        <p:txBody>
          <a:bodyPr>
            <a:noAutofit/>
          </a:bodyPr>
          <a:lstStyle>
            <a:lvl1pPr>
              <a:defRPr sz="6400" b="0"/>
            </a:lvl1pPr>
          </a:lstStyle>
          <a:p>
            <a:r>
              <a:rPr lang="de-DE" dirty="0"/>
              <a:t>Titel bearbeiten</a:t>
            </a:r>
            <a:endParaRPr lang="de-AT" dirty="0"/>
          </a:p>
        </p:txBody>
      </p:sp>
      <p:sp>
        <p:nvSpPr>
          <p:cNvPr id="12" name="Textplatzhalter 18">
            <a:extLst>
              <a:ext uri="{FF2B5EF4-FFF2-40B4-BE49-F238E27FC236}">
                <a16:creationId xmlns:a16="http://schemas.microsoft.com/office/drawing/2014/main" id="{6D8DC801-4906-F141-A186-9DF740C407B7}"/>
              </a:ext>
            </a:extLst>
          </p:cNvPr>
          <p:cNvSpPr>
            <a:spLocks noGrp="1"/>
          </p:cNvSpPr>
          <p:nvPr>
            <p:ph type="body" sz="quarter" idx="13" hasCustomPrompt="1"/>
          </p:nvPr>
        </p:nvSpPr>
        <p:spPr>
          <a:xfrm>
            <a:off x="870865" y="2586065"/>
            <a:ext cx="10363201" cy="940771"/>
          </a:xfrm>
        </p:spPr>
        <p:txBody>
          <a:bodyPr anchor="t">
            <a:noAutofit/>
          </a:bodyPr>
          <a:lstStyle>
            <a:lvl1pPr marL="0" indent="0">
              <a:buNone/>
              <a:defRPr sz="3500">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de-DE" dirty="0"/>
              <a:t>Mastertextformat bearbeiten</a:t>
            </a:r>
          </a:p>
        </p:txBody>
      </p:sp>
      <p:sp>
        <p:nvSpPr>
          <p:cNvPr id="13" name="Textplatzhalter 18">
            <a:extLst>
              <a:ext uri="{FF2B5EF4-FFF2-40B4-BE49-F238E27FC236}">
                <a16:creationId xmlns:a16="http://schemas.microsoft.com/office/drawing/2014/main" id="{73ADE322-8D1B-6E4B-BE8E-3B1930040CBD}"/>
              </a:ext>
            </a:extLst>
          </p:cNvPr>
          <p:cNvSpPr>
            <a:spLocks noGrp="1"/>
          </p:cNvSpPr>
          <p:nvPr>
            <p:ph type="body" sz="quarter" idx="15" hasCustomPrompt="1"/>
          </p:nvPr>
        </p:nvSpPr>
        <p:spPr>
          <a:xfrm>
            <a:off x="870863" y="3824919"/>
            <a:ext cx="8170460" cy="755015"/>
          </a:xfrm>
        </p:spPr>
        <p:txBody>
          <a:bodyPr anchor="t">
            <a:noAutofit/>
          </a:bodyPr>
          <a:lstStyle>
            <a:lvl1pPr marL="0" indent="0">
              <a:buNone/>
              <a:defRPr sz="24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de-DE" dirty="0"/>
              <a:t>Vorname Nachname / Datum</a:t>
            </a:r>
          </a:p>
        </p:txBody>
      </p:sp>
      <p:pic>
        <p:nvPicPr>
          <p:cNvPr id="15" name="Picture 14">
            <a:extLst>
              <a:ext uri="{FF2B5EF4-FFF2-40B4-BE49-F238E27FC236}">
                <a16:creationId xmlns:a16="http://schemas.microsoft.com/office/drawing/2014/main" id="{30495339-B1A9-6C4C-A7CB-22B69FBC14F2}"/>
              </a:ext>
            </a:extLst>
          </p:cNvPr>
          <p:cNvPicPr>
            <a:picLocks noChangeAspect="1"/>
          </p:cNvPicPr>
          <p:nvPr userDrawn="1"/>
        </p:nvPicPr>
        <p:blipFill>
          <a:blip r:embed="rId3"/>
          <a:stretch>
            <a:fillRect/>
          </a:stretch>
        </p:blipFill>
        <p:spPr>
          <a:xfrm>
            <a:off x="910987" y="6070080"/>
            <a:ext cx="2880000" cy="303021"/>
          </a:xfrm>
          <a:prstGeom prst="rect">
            <a:avLst/>
          </a:prstGeom>
        </p:spPr>
      </p:pic>
    </p:spTree>
    <p:extLst>
      <p:ext uri="{BB962C8B-B14F-4D97-AF65-F5344CB8AC3E}">
        <p14:creationId xmlns:p14="http://schemas.microsoft.com/office/powerpoint/2010/main" val="255234345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Agenda - fuchsia mit Bild">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a:extLst>
              <a:ext uri="{28A0092B-C50C-407E-A947-70E740481C1C}">
                <a14:useLocalDpi xmlns:a14="http://schemas.microsoft.com/office/drawing/2010/main" val="0"/>
              </a:ext>
            </a:extLst>
          </a:blip>
          <a:srcRect l="24970" t="8655" b="70345"/>
          <a:stretch/>
        </p:blipFill>
        <p:spPr>
          <a:xfrm>
            <a:off x="0" y="5417822"/>
            <a:ext cx="12192000" cy="1440180"/>
          </a:xfrm>
          <a:prstGeom prst="rect">
            <a:avLst/>
          </a:prstGeom>
        </p:spPr>
      </p:pic>
      <p:pic>
        <p:nvPicPr>
          <p:cNvPr id="6" name="Bild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3533" y="5058000"/>
            <a:ext cx="4264939" cy="1800000"/>
          </a:xfrm>
          <a:prstGeom prst="rect">
            <a:avLst/>
          </a:prstGeom>
        </p:spPr>
      </p:pic>
      <p:sp>
        <p:nvSpPr>
          <p:cNvPr id="2" name="Titel 1"/>
          <p:cNvSpPr>
            <a:spLocks noGrp="1"/>
          </p:cNvSpPr>
          <p:nvPr>
            <p:ph type="title" hasCustomPrompt="1"/>
          </p:nvPr>
        </p:nvSpPr>
        <p:spPr/>
        <p:txBody>
          <a:bodyPr/>
          <a:lstStyle>
            <a:lvl1pPr>
              <a:defRPr/>
            </a:lvl1pPr>
          </a:lstStyle>
          <a:p>
            <a:r>
              <a:rPr lang="de-DE" dirty="0"/>
              <a:t>Agenda</a:t>
            </a:r>
            <a:endParaRPr lang="de-AT" dirty="0"/>
          </a:p>
        </p:txBody>
      </p:sp>
      <p:graphicFrame>
        <p:nvGraphicFramePr>
          <p:cNvPr id="52" name="Tabelle 51">
            <a:extLst>
              <a:ext uri="{FF2B5EF4-FFF2-40B4-BE49-F238E27FC236}">
                <a16:creationId xmlns:a16="http://schemas.microsoft.com/office/drawing/2014/main" id="{AD2BBA98-870C-E44F-83A8-7A67817EB505}"/>
              </a:ext>
            </a:extLst>
          </p:cNvPr>
          <p:cNvGraphicFramePr>
            <a:graphicFrameLocks noGrp="1" noChangeAspect="1"/>
          </p:cNvGraphicFramePr>
          <p:nvPr userDrawn="1">
            <p:extLst/>
          </p:nvPr>
        </p:nvGraphicFramePr>
        <p:xfrm>
          <a:off x="838200" y="1425843"/>
          <a:ext cx="10521600" cy="3810000"/>
        </p:xfrm>
        <a:graphic>
          <a:graphicData uri="http://schemas.openxmlformats.org/drawingml/2006/table">
            <a:tbl>
              <a:tblPr>
                <a:tableStyleId>{2D5ABB26-0587-4C30-8999-92F81FD0307C}</a:tableStyleId>
              </a:tblPr>
              <a:tblGrid>
                <a:gridCol w="720000">
                  <a:extLst>
                    <a:ext uri="{9D8B030D-6E8A-4147-A177-3AD203B41FA5}">
                      <a16:colId xmlns:a16="http://schemas.microsoft.com/office/drawing/2014/main" val="510979460"/>
                    </a:ext>
                  </a:extLst>
                </a:gridCol>
                <a:gridCol w="4180800">
                  <a:extLst>
                    <a:ext uri="{9D8B030D-6E8A-4147-A177-3AD203B41FA5}">
                      <a16:colId xmlns:a16="http://schemas.microsoft.com/office/drawing/2014/main" val="3557010872"/>
                    </a:ext>
                  </a:extLst>
                </a:gridCol>
                <a:gridCol w="720000">
                  <a:extLst>
                    <a:ext uri="{9D8B030D-6E8A-4147-A177-3AD203B41FA5}">
                      <a16:colId xmlns:a16="http://schemas.microsoft.com/office/drawing/2014/main" val="913121289"/>
                    </a:ext>
                  </a:extLst>
                </a:gridCol>
                <a:gridCol w="720000">
                  <a:extLst>
                    <a:ext uri="{9D8B030D-6E8A-4147-A177-3AD203B41FA5}">
                      <a16:colId xmlns:a16="http://schemas.microsoft.com/office/drawing/2014/main" val="1581523740"/>
                    </a:ext>
                  </a:extLst>
                </a:gridCol>
                <a:gridCol w="4180800">
                  <a:extLst>
                    <a:ext uri="{9D8B030D-6E8A-4147-A177-3AD203B41FA5}">
                      <a16:colId xmlns:a16="http://schemas.microsoft.com/office/drawing/2014/main" val="1378057383"/>
                    </a:ext>
                  </a:extLst>
                </a:gridCol>
              </a:tblGrid>
              <a:tr h="381000">
                <a:tc>
                  <a:txBody>
                    <a:bodyPr/>
                    <a:lstStyle/>
                    <a:p>
                      <a:pPr algn="ctr"/>
                      <a:r>
                        <a:rPr lang="de-AT" sz="1900" b="1"/>
                        <a:t>1</a:t>
                      </a:r>
                    </a:p>
                  </a:txBody>
                  <a:tcPr marL="121920" marR="121920"/>
                </a:tc>
                <a:tc>
                  <a:txBody>
                    <a:bodyPr/>
                    <a:lstStyle/>
                    <a:p>
                      <a:r>
                        <a:rPr lang="de-AT" sz="1900" err="1"/>
                        <a:t>Agendapunkt</a:t>
                      </a:r>
                      <a:r>
                        <a:rPr lang="de-AT" sz="1900"/>
                        <a:t> 1</a:t>
                      </a:r>
                    </a:p>
                  </a:txBody>
                  <a:tcPr marL="121920" marR="121920"/>
                </a:tc>
                <a:tc>
                  <a:txBody>
                    <a:bodyPr/>
                    <a:lstStyle/>
                    <a:p>
                      <a:pPr algn="ctr"/>
                      <a:endParaRPr lang="de-AT" sz="1900" b="1"/>
                    </a:p>
                  </a:txBody>
                  <a:tcPr marL="121920" marR="121920"/>
                </a:tc>
                <a:tc>
                  <a:txBody>
                    <a:bodyPr/>
                    <a:lstStyle/>
                    <a:p>
                      <a:pPr algn="ctr"/>
                      <a:r>
                        <a:rPr lang="de-AT" sz="1900" b="1"/>
                        <a:t>11</a:t>
                      </a:r>
                    </a:p>
                  </a:txBody>
                  <a:tcPr marL="121920" marR="121920"/>
                </a:tc>
                <a:tc>
                  <a:txBody>
                    <a:bodyPr/>
                    <a:lstStyle/>
                    <a:p>
                      <a:r>
                        <a:rPr lang="de-AT" sz="1900" err="1"/>
                        <a:t>Agendapunkt</a:t>
                      </a:r>
                      <a:r>
                        <a:rPr lang="de-AT" sz="1900"/>
                        <a:t> 11</a:t>
                      </a:r>
                    </a:p>
                  </a:txBody>
                  <a:tcPr marL="121920" marR="121920"/>
                </a:tc>
                <a:extLst>
                  <a:ext uri="{0D108BD9-81ED-4DB2-BD59-A6C34878D82A}">
                    <a16:rowId xmlns:a16="http://schemas.microsoft.com/office/drawing/2014/main" val="3985819634"/>
                  </a:ext>
                </a:extLst>
              </a:tr>
              <a:tr h="381000">
                <a:tc>
                  <a:txBody>
                    <a:bodyPr/>
                    <a:lstStyle/>
                    <a:p>
                      <a:pPr algn="ctr"/>
                      <a:r>
                        <a:rPr lang="de-AT" sz="1900" b="1"/>
                        <a:t>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2</a:t>
                      </a:r>
                    </a:p>
                  </a:txBody>
                  <a:tcPr marL="121920" marR="121920"/>
                </a:tc>
                <a:tc>
                  <a:txBody>
                    <a:bodyPr/>
                    <a:lstStyle/>
                    <a:p>
                      <a:pPr algn="ctr"/>
                      <a:endParaRPr lang="de-AT" sz="1900" b="1"/>
                    </a:p>
                  </a:txBody>
                  <a:tcPr marL="121920" marR="121920"/>
                </a:tc>
                <a:tc>
                  <a:txBody>
                    <a:bodyPr/>
                    <a:lstStyle/>
                    <a:p>
                      <a:pPr algn="ctr"/>
                      <a:r>
                        <a:rPr lang="de-AT" sz="1900" b="1"/>
                        <a:t>12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12</a:t>
                      </a:r>
                    </a:p>
                  </a:txBody>
                  <a:tcPr marL="121920" marR="121920"/>
                </a:tc>
                <a:extLst>
                  <a:ext uri="{0D108BD9-81ED-4DB2-BD59-A6C34878D82A}">
                    <a16:rowId xmlns:a16="http://schemas.microsoft.com/office/drawing/2014/main" val="3837932497"/>
                  </a:ext>
                </a:extLst>
              </a:tr>
              <a:tr h="381000">
                <a:tc>
                  <a:txBody>
                    <a:bodyPr/>
                    <a:lstStyle/>
                    <a:p>
                      <a:pPr algn="ctr"/>
                      <a:r>
                        <a:rPr lang="de-AT" sz="1900" b="1"/>
                        <a:t>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3</a:t>
                      </a:r>
                    </a:p>
                  </a:txBody>
                  <a:tcPr marL="121920" marR="121920"/>
                </a:tc>
                <a:tc>
                  <a:txBody>
                    <a:bodyPr/>
                    <a:lstStyle/>
                    <a:p>
                      <a:pPr algn="ctr"/>
                      <a:endParaRPr lang="de-AT" sz="1900" b="1"/>
                    </a:p>
                  </a:txBody>
                  <a:tcPr marL="121920" marR="121920"/>
                </a:tc>
                <a:tc>
                  <a:txBody>
                    <a:bodyPr/>
                    <a:lstStyle/>
                    <a:p>
                      <a:pPr algn="ctr"/>
                      <a:r>
                        <a:rPr lang="de-AT" sz="1900" b="1"/>
                        <a:t>13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13</a:t>
                      </a:r>
                    </a:p>
                  </a:txBody>
                  <a:tcPr marL="121920" marR="121920"/>
                </a:tc>
                <a:extLst>
                  <a:ext uri="{0D108BD9-81ED-4DB2-BD59-A6C34878D82A}">
                    <a16:rowId xmlns:a16="http://schemas.microsoft.com/office/drawing/2014/main" val="763405541"/>
                  </a:ext>
                </a:extLst>
              </a:tr>
              <a:tr h="381000">
                <a:tc>
                  <a:txBody>
                    <a:bodyPr/>
                    <a:lstStyle/>
                    <a:p>
                      <a:pPr algn="ctr"/>
                      <a:r>
                        <a:rPr lang="de-AT" sz="1900" b="1"/>
                        <a:t>4</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4</a:t>
                      </a:r>
                    </a:p>
                  </a:txBody>
                  <a:tcPr marL="121920" marR="121920"/>
                </a:tc>
                <a:tc>
                  <a:txBody>
                    <a:bodyPr/>
                    <a:lstStyle/>
                    <a:p>
                      <a:pPr algn="ctr"/>
                      <a:endParaRPr lang="de-AT" sz="1900" b="1"/>
                    </a:p>
                  </a:txBody>
                  <a:tcPr marL="121920" marR="121920"/>
                </a:tc>
                <a:tc>
                  <a:txBody>
                    <a:bodyPr/>
                    <a:lstStyle/>
                    <a:p>
                      <a:pPr algn="ctr"/>
                      <a:r>
                        <a:rPr lang="de-AT" sz="1900" b="1"/>
                        <a:t>14</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14</a:t>
                      </a:r>
                    </a:p>
                  </a:txBody>
                  <a:tcPr marL="121920" marR="121920"/>
                </a:tc>
                <a:extLst>
                  <a:ext uri="{0D108BD9-81ED-4DB2-BD59-A6C34878D82A}">
                    <a16:rowId xmlns:a16="http://schemas.microsoft.com/office/drawing/2014/main" val="2329054681"/>
                  </a:ext>
                </a:extLst>
              </a:tr>
              <a:tr h="381000">
                <a:tc>
                  <a:txBody>
                    <a:bodyPr/>
                    <a:lstStyle/>
                    <a:p>
                      <a:pPr algn="ctr"/>
                      <a:r>
                        <a:rPr lang="de-AT" sz="1900" b="1"/>
                        <a:t>5</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5</a:t>
                      </a:r>
                    </a:p>
                  </a:txBody>
                  <a:tcPr marL="121920" marR="121920"/>
                </a:tc>
                <a:tc>
                  <a:txBody>
                    <a:bodyPr/>
                    <a:lstStyle/>
                    <a:p>
                      <a:pPr algn="ctr"/>
                      <a:endParaRPr lang="de-AT" sz="1900" b="1"/>
                    </a:p>
                  </a:txBody>
                  <a:tcPr marL="121920" marR="121920"/>
                </a:tc>
                <a:tc>
                  <a:txBody>
                    <a:bodyPr/>
                    <a:lstStyle/>
                    <a:p>
                      <a:pPr algn="ctr"/>
                      <a:r>
                        <a:rPr lang="de-AT" sz="1900" b="1"/>
                        <a:t>15</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15</a:t>
                      </a:r>
                    </a:p>
                  </a:txBody>
                  <a:tcPr marL="121920" marR="121920"/>
                </a:tc>
                <a:extLst>
                  <a:ext uri="{0D108BD9-81ED-4DB2-BD59-A6C34878D82A}">
                    <a16:rowId xmlns:a16="http://schemas.microsoft.com/office/drawing/2014/main" val="3532782720"/>
                  </a:ext>
                </a:extLst>
              </a:tr>
              <a:tr h="381000">
                <a:tc>
                  <a:txBody>
                    <a:bodyPr/>
                    <a:lstStyle/>
                    <a:p>
                      <a:pPr algn="ctr"/>
                      <a:r>
                        <a:rPr lang="de-AT" sz="1900" b="1"/>
                        <a:t>6</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6</a:t>
                      </a:r>
                    </a:p>
                  </a:txBody>
                  <a:tcPr marL="121920" marR="121920"/>
                </a:tc>
                <a:tc>
                  <a:txBody>
                    <a:bodyPr/>
                    <a:lstStyle/>
                    <a:p>
                      <a:pPr algn="ctr"/>
                      <a:endParaRPr lang="de-AT" sz="1900" b="1"/>
                    </a:p>
                  </a:txBody>
                  <a:tcPr marL="121920" marR="121920"/>
                </a:tc>
                <a:tc>
                  <a:txBody>
                    <a:bodyPr/>
                    <a:lstStyle/>
                    <a:p>
                      <a:pPr algn="ctr"/>
                      <a:r>
                        <a:rPr lang="de-AT" sz="1900" b="1"/>
                        <a:t>16</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16</a:t>
                      </a:r>
                    </a:p>
                  </a:txBody>
                  <a:tcPr marL="121920" marR="121920"/>
                </a:tc>
                <a:extLst>
                  <a:ext uri="{0D108BD9-81ED-4DB2-BD59-A6C34878D82A}">
                    <a16:rowId xmlns:a16="http://schemas.microsoft.com/office/drawing/2014/main" val="3076569948"/>
                  </a:ext>
                </a:extLst>
              </a:tr>
              <a:tr h="381000">
                <a:tc>
                  <a:txBody>
                    <a:bodyPr/>
                    <a:lstStyle/>
                    <a:p>
                      <a:pPr algn="ctr"/>
                      <a:r>
                        <a:rPr lang="de-AT" sz="1900" b="1"/>
                        <a:t>7</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7</a:t>
                      </a:r>
                    </a:p>
                  </a:txBody>
                  <a:tcPr marL="121920" marR="121920"/>
                </a:tc>
                <a:tc>
                  <a:txBody>
                    <a:bodyPr/>
                    <a:lstStyle/>
                    <a:p>
                      <a:pPr algn="ctr"/>
                      <a:endParaRPr lang="de-AT" sz="1900" b="1"/>
                    </a:p>
                  </a:txBody>
                  <a:tcPr marL="121920" marR="121920"/>
                </a:tc>
                <a:tc>
                  <a:txBody>
                    <a:bodyPr/>
                    <a:lstStyle/>
                    <a:p>
                      <a:pPr algn="ctr"/>
                      <a:r>
                        <a:rPr lang="de-AT" sz="1900" b="1"/>
                        <a:t>17</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17</a:t>
                      </a:r>
                    </a:p>
                  </a:txBody>
                  <a:tcPr marL="121920" marR="121920"/>
                </a:tc>
                <a:extLst>
                  <a:ext uri="{0D108BD9-81ED-4DB2-BD59-A6C34878D82A}">
                    <a16:rowId xmlns:a16="http://schemas.microsoft.com/office/drawing/2014/main" val="1626098389"/>
                  </a:ext>
                </a:extLst>
              </a:tr>
              <a:tr h="381000">
                <a:tc>
                  <a:txBody>
                    <a:bodyPr/>
                    <a:lstStyle/>
                    <a:p>
                      <a:pPr algn="ctr"/>
                      <a:r>
                        <a:rPr lang="de-AT" sz="1900" b="1"/>
                        <a:t>8</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8</a:t>
                      </a:r>
                    </a:p>
                  </a:txBody>
                  <a:tcPr marL="121920" marR="121920"/>
                </a:tc>
                <a:tc>
                  <a:txBody>
                    <a:bodyPr/>
                    <a:lstStyle/>
                    <a:p>
                      <a:pPr algn="ctr"/>
                      <a:endParaRPr lang="de-AT" sz="1900" b="1"/>
                    </a:p>
                  </a:txBody>
                  <a:tcPr marL="121920" marR="121920"/>
                </a:tc>
                <a:tc>
                  <a:txBody>
                    <a:bodyPr/>
                    <a:lstStyle/>
                    <a:p>
                      <a:pPr algn="ctr"/>
                      <a:r>
                        <a:rPr lang="de-AT" sz="1900" b="1"/>
                        <a:t>18</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18</a:t>
                      </a:r>
                    </a:p>
                  </a:txBody>
                  <a:tcPr marL="121920" marR="121920"/>
                </a:tc>
                <a:extLst>
                  <a:ext uri="{0D108BD9-81ED-4DB2-BD59-A6C34878D82A}">
                    <a16:rowId xmlns:a16="http://schemas.microsoft.com/office/drawing/2014/main" val="643016156"/>
                  </a:ext>
                </a:extLst>
              </a:tr>
              <a:tr h="381000">
                <a:tc>
                  <a:txBody>
                    <a:bodyPr/>
                    <a:lstStyle/>
                    <a:p>
                      <a:pPr algn="ctr"/>
                      <a:r>
                        <a:rPr lang="de-AT" sz="1900" b="1"/>
                        <a:t>9</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9</a:t>
                      </a:r>
                    </a:p>
                  </a:txBody>
                  <a:tcPr marL="121920" marR="121920"/>
                </a:tc>
                <a:tc>
                  <a:txBody>
                    <a:bodyPr/>
                    <a:lstStyle/>
                    <a:p>
                      <a:pPr algn="ctr"/>
                      <a:endParaRPr lang="de-AT" sz="1900" b="1"/>
                    </a:p>
                  </a:txBody>
                  <a:tcPr marL="121920" marR="121920"/>
                </a:tc>
                <a:tc>
                  <a:txBody>
                    <a:bodyPr/>
                    <a:lstStyle/>
                    <a:p>
                      <a:pPr algn="ctr"/>
                      <a:r>
                        <a:rPr lang="de-AT" sz="1900" b="1"/>
                        <a:t>19</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19</a:t>
                      </a:r>
                    </a:p>
                  </a:txBody>
                  <a:tcPr marL="121920" marR="121920"/>
                </a:tc>
                <a:extLst>
                  <a:ext uri="{0D108BD9-81ED-4DB2-BD59-A6C34878D82A}">
                    <a16:rowId xmlns:a16="http://schemas.microsoft.com/office/drawing/2014/main" val="2506756921"/>
                  </a:ext>
                </a:extLst>
              </a:tr>
              <a:tr h="381000">
                <a:tc>
                  <a:txBody>
                    <a:bodyPr/>
                    <a:lstStyle/>
                    <a:p>
                      <a:pPr algn="ctr"/>
                      <a:r>
                        <a:rPr lang="de-AT" sz="1900" b="1"/>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10</a:t>
                      </a:r>
                    </a:p>
                  </a:txBody>
                  <a:tcPr marL="121920" marR="121920"/>
                </a:tc>
                <a:tc>
                  <a:txBody>
                    <a:bodyPr/>
                    <a:lstStyle/>
                    <a:p>
                      <a:pPr algn="ctr"/>
                      <a:endParaRPr lang="de-AT" sz="1900" b="1"/>
                    </a:p>
                  </a:txBody>
                  <a:tcPr marL="121920" marR="121920"/>
                </a:tc>
                <a:tc>
                  <a:txBody>
                    <a:bodyPr/>
                    <a:lstStyle/>
                    <a:p>
                      <a:pPr algn="ctr"/>
                      <a:r>
                        <a:rPr lang="de-AT" sz="1900" b="1"/>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20</a:t>
                      </a:r>
                    </a:p>
                  </a:txBody>
                  <a:tcPr marL="121920" marR="121920"/>
                </a:tc>
                <a:extLst>
                  <a:ext uri="{0D108BD9-81ED-4DB2-BD59-A6C34878D82A}">
                    <a16:rowId xmlns:a16="http://schemas.microsoft.com/office/drawing/2014/main" val="1611508459"/>
                  </a:ext>
                </a:extLst>
              </a:tr>
            </a:tbl>
          </a:graphicData>
        </a:graphic>
      </p:graphicFrame>
      <p:cxnSp>
        <p:nvCxnSpPr>
          <p:cNvPr id="7" name="Gerade Verbindung 6">
            <a:extLst>
              <a:ext uri="{FF2B5EF4-FFF2-40B4-BE49-F238E27FC236}">
                <a16:creationId xmlns:a16="http://schemas.microsoft.com/office/drawing/2014/main" id="{1C915F91-42B5-A442-B926-03089E6CE88D}"/>
              </a:ext>
            </a:extLst>
          </p:cNvPr>
          <p:cNvCxnSpPr/>
          <p:nvPr userDrawn="1"/>
        </p:nvCxnSpPr>
        <p:spPr>
          <a:xfrm>
            <a:off x="7660025" y="6601247"/>
            <a:ext cx="4083747" cy="0"/>
          </a:xfrm>
          <a:prstGeom prst="line">
            <a:avLst/>
          </a:prstGeom>
          <a:ln w="381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564E5D8-5C53-CF40-8246-6EC54A783684}"/>
              </a:ext>
            </a:extLst>
          </p:cNvPr>
          <p:cNvSpPr>
            <a:spLocks noGrp="1"/>
          </p:cNvSpPr>
          <p:nvPr>
            <p:ph type="sldNum" sz="quarter" idx="10"/>
          </p:nvPr>
        </p:nvSpPr>
        <p:spPr>
          <a:xfrm>
            <a:off x="5146923" y="6601247"/>
            <a:ext cx="6720000" cy="180000"/>
          </a:xfrm>
          <a:prstGeom prst="rect">
            <a:avLst/>
          </a:prstGeom>
        </p:spPr>
        <p:txBody>
          <a:bodyPr/>
          <a:lstStyle/>
          <a:p>
            <a:fld id="{4FF7B998-5793-EE4C-8022-2CDE54F3ECFF}" type="datetime4">
              <a:rPr lang="de-AT" smtClean="0">
                <a:solidFill>
                  <a:srgbClr val="878786"/>
                </a:solidFill>
              </a:rPr>
              <a:pPr/>
              <a:t>22. März 2023</a:t>
            </a:fld>
            <a:r>
              <a:rPr lang="de-AT">
                <a:solidFill>
                  <a:srgbClr val="878786"/>
                </a:solidFill>
              </a:rPr>
              <a:t>    |    © 2018                 . |    </a:t>
            </a:r>
            <a:fld id="{03823852-632B-CE48-9B7F-33689C5FDE0B}" type="slidenum">
              <a:rPr lang="de-AT" smtClean="0">
                <a:solidFill>
                  <a:srgbClr val="878786"/>
                </a:solidFill>
              </a:rPr>
              <a:pPr/>
              <a:t>‹Nr.›</a:t>
            </a:fld>
            <a:endParaRPr lang="de-AT">
              <a:solidFill>
                <a:srgbClr val="878786"/>
              </a:solidFill>
            </a:endParaRPr>
          </a:p>
        </p:txBody>
      </p:sp>
    </p:spTree>
    <p:extLst>
      <p:ext uri="{BB962C8B-B14F-4D97-AF65-F5344CB8AC3E}">
        <p14:creationId xmlns:p14="http://schemas.microsoft.com/office/powerpoint/2010/main" val="1218191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eit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059B226-8F14-D843-9238-12B0C7F16094}"/>
              </a:ext>
            </a:extLst>
          </p:cNvPr>
          <p:cNvSpPr/>
          <p:nvPr userDrawn="1"/>
        </p:nvSpPr>
        <p:spPr>
          <a:xfrm>
            <a:off x="0" y="1"/>
            <a:ext cx="11185730" cy="5513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3"/>
            <a:ext cx="6300000"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38"/>
            <a:ext cx="6300000"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pic>
        <p:nvPicPr>
          <p:cNvPr id="24" name="Grafik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2356886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itel - fuchsia mit Bild">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a:extLst>
              <a:ext uri="{28A0092B-C50C-407E-A947-70E740481C1C}">
                <a14:useLocalDpi xmlns:a14="http://schemas.microsoft.com/office/drawing/2010/main" val="0"/>
              </a:ext>
            </a:extLst>
          </a:blip>
          <a:srcRect l="24970" t="8655" b="70345"/>
          <a:stretch/>
        </p:blipFill>
        <p:spPr>
          <a:xfrm>
            <a:off x="0" y="5417822"/>
            <a:ext cx="12192000" cy="1440180"/>
          </a:xfrm>
          <a:prstGeom prst="rect">
            <a:avLst/>
          </a:prstGeom>
        </p:spPr>
      </p:pic>
      <p:pic>
        <p:nvPicPr>
          <p:cNvPr id="6" name="Bild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3533" y="5058000"/>
            <a:ext cx="4264939" cy="1800000"/>
          </a:xfrm>
          <a:prstGeom prst="rect">
            <a:avLst/>
          </a:prstGeom>
        </p:spPr>
      </p:pic>
      <p:sp>
        <p:nvSpPr>
          <p:cNvPr id="2" name="Titel 1"/>
          <p:cNvSpPr>
            <a:spLocks noGrp="1"/>
          </p:cNvSpPr>
          <p:nvPr>
            <p:ph type="title" hasCustomPrompt="1"/>
          </p:nvPr>
        </p:nvSpPr>
        <p:spPr/>
        <p:txBody>
          <a:bodyPr/>
          <a:lstStyle>
            <a:lvl1pPr>
              <a:defRPr/>
            </a:lvl1pPr>
          </a:lstStyle>
          <a:p>
            <a:r>
              <a:rPr lang="de-DE" dirty="0"/>
              <a:t>Agenda</a:t>
            </a:r>
            <a:endParaRPr lang="de-AT" dirty="0"/>
          </a:p>
        </p:txBody>
      </p:sp>
      <p:cxnSp>
        <p:nvCxnSpPr>
          <p:cNvPr id="7" name="Gerade Verbindung 6">
            <a:extLst>
              <a:ext uri="{FF2B5EF4-FFF2-40B4-BE49-F238E27FC236}">
                <a16:creationId xmlns:a16="http://schemas.microsoft.com/office/drawing/2014/main" id="{1C915F91-42B5-A442-B926-03089E6CE88D}"/>
              </a:ext>
            </a:extLst>
          </p:cNvPr>
          <p:cNvCxnSpPr/>
          <p:nvPr userDrawn="1"/>
        </p:nvCxnSpPr>
        <p:spPr>
          <a:xfrm>
            <a:off x="7660025" y="6601247"/>
            <a:ext cx="4083747" cy="0"/>
          </a:xfrm>
          <a:prstGeom prst="line">
            <a:avLst/>
          </a:prstGeom>
          <a:ln w="381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294967295"/>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15930686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Agenda - fuchsia ohne Bild">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a:extLst>
              <a:ext uri="{28A0092B-C50C-407E-A947-70E740481C1C}">
                <a14:useLocalDpi xmlns:a14="http://schemas.microsoft.com/office/drawing/2010/main" val="0"/>
              </a:ext>
            </a:extLst>
          </a:blip>
          <a:srcRect l="24970" t="8655" b="70345"/>
          <a:stretch/>
        </p:blipFill>
        <p:spPr>
          <a:xfrm>
            <a:off x="0" y="5417822"/>
            <a:ext cx="12192000" cy="1440180"/>
          </a:xfrm>
          <a:prstGeom prst="rect">
            <a:avLst/>
          </a:prstGeom>
        </p:spPr>
      </p:pic>
      <p:sp>
        <p:nvSpPr>
          <p:cNvPr id="2" name="Titel 1"/>
          <p:cNvSpPr>
            <a:spLocks noGrp="1"/>
          </p:cNvSpPr>
          <p:nvPr>
            <p:ph type="title" hasCustomPrompt="1"/>
          </p:nvPr>
        </p:nvSpPr>
        <p:spPr/>
        <p:txBody>
          <a:bodyPr/>
          <a:lstStyle>
            <a:lvl1pPr>
              <a:defRPr/>
            </a:lvl1pPr>
          </a:lstStyle>
          <a:p>
            <a:r>
              <a:rPr lang="de-DE" dirty="0"/>
              <a:t>Agenda</a:t>
            </a:r>
            <a:endParaRPr lang="de-AT" dirty="0"/>
          </a:p>
        </p:txBody>
      </p:sp>
      <p:graphicFrame>
        <p:nvGraphicFramePr>
          <p:cNvPr id="52" name="Tabelle 51">
            <a:extLst>
              <a:ext uri="{FF2B5EF4-FFF2-40B4-BE49-F238E27FC236}">
                <a16:creationId xmlns:a16="http://schemas.microsoft.com/office/drawing/2014/main" id="{AD2BBA98-870C-E44F-83A8-7A67817EB505}"/>
              </a:ext>
            </a:extLst>
          </p:cNvPr>
          <p:cNvGraphicFramePr>
            <a:graphicFrameLocks noGrp="1" noChangeAspect="1"/>
          </p:cNvGraphicFramePr>
          <p:nvPr userDrawn="1"/>
        </p:nvGraphicFramePr>
        <p:xfrm>
          <a:off x="838200" y="1425843"/>
          <a:ext cx="10521600" cy="3810000"/>
        </p:xfrm>
        <a:graphic>
          <a:graphicData uri="http://schemas.openxmlformats.org/drawingml/2006/table">
            <a:tbl>
              <a:tblPr>
                <a:tableStyleId>{2D5ABB26-0587-4C30-8999-92F81FD0307C}</a:tableStyleId>
              </a:tblPr>
              <a:tblGrid>
                <a:gridCol w="720000">
                  <a:extLst>
                    <a:ext uri="{9D8B030D-6E8A-4147-A177-3AD203B41FA5}">
                      <a16:colId xmlns:a16="http://schemas.microsoft.com/office/drawing/2014/main" val="510979460"/>
                    </a:ext>
                  </a:extLst>
                </a:gridCol>
                <a:gridCol w="4180800">
                  <a:extLst>
                    <a:ext uri="{9D8B030D-6E8A-4147-A177-3AD203B41FA5}">
                      <a16:colId xmlns:a16="http://schemas.microsoft.com/office/drawing/2014/main" val="3557010872"/>
                    </a:ext>
                  </a:extLst>
                </a:gridCol>
                <a:gridCol w="720000">
                  <a:extLst>
                    <a:ext uri="{9D8B030D-6E8A-4147-A177-3AD203B41FA5}">
                      <a16:colId xmlns:a16="http://schemas.microsoft.com/office/drawing/2014/main" val="913121289"/>
                    </a:ext>
                  </a:extLst>
                </a:gridCol>
                <a:gridCol w="720000">
                  <a:extLst>
                    <a:ext uri="{9D8B030D-6E8A-4147-A177-3AD203B41FA5}">
                      <a16:colId xmlns:a16="http://schemas.microsoft.com/office/drawing/2014/main" val="1581523740"/>
                    </a:ext>
                  </a:extLst>
                </a:gridCol>
                <a:gridCol w="4180800">
                  <a:extLst>
                    <a:ext uri="{9D8B030D-6E8A-4147-A177-3AD203B41FA5}">
                      <a16:colId xmlns:a16="http://schemas.microsoft.com/office/drawing/2014/main" val="1378057383"/>
                    </a:ext>
                  </a:extLst>
                </a:gridCol>
              </a:tblGrid>
              <a:tr h="381000">
                <a:tc>
                  <a:txBody>
                    <a:bodyPr/>
                    <a:lstStyle/>
                    <a:p>
                      <a:pPr algn="ctr"/>
                      <a:r>
                        <a:rPr lang="de-AT" sz="1900" b="1"/>
                        <a:t>1</a:t>
                      </a:r>
                    </a:p>
                  </a:txBody>
                  <a:tcPr marL="121920" marR="121920"/>
                </a:tc>
                <a:tc>
                  <a:txBody>
                    <a:bodyPr/>
                    <a:lstStyle/>
                    <a:p>
                      <a:r>
                        <a:rPr lang="de-AT" sz="1900" err="1"/>
                        <a:t>Agendapunkt</a:t>
                      </a:r>
                      <a:r>
                        <a:rPr lang="de-AT" sz="1900"/>
                        <a:t> 1</a:t>
                      </a:r>
                    </a:p>
                  </a:txBody>
                  <a:tcPr marL="121920" marR="121920"/>
                </a:tc>
                <a:tc>
                  <a:txBody>
                    <a:bodyPr/>
                    <a:lstStyle/>
                    <a:p>
                      <a:pPr algn="ctr"/>
                      <a:endParaRPr lang="de-AT" sz="1900" b="1"/>
                    </a:p>
                  </a:txBody>
                  <a:tcPr marL="121920" marR="121920"/>
                </a:tc>
                <a:tc>
                  <a:txBody>
                    <a:bodyPr/>
                    <a:lstStyle/>
                    <a:p>
                      <a:pPr algn="ctr"/>
                      <a:r>
                        <a:rPr lang="de-AT" sz="1900" b="1"/>
                        <a:t>11</a:t>
                      </a:r>
                    </a:p>
                  </a:txBody>
                  <a:tcPr marL="121920" marR="121920"/>
                </a:tc>
                <a:tc>
                  <a:txBody>
                    <a:bodyPr/>
                    <a:lstStyle/>
                    <a:p>
                      <a:r>
                        <a:rPr lang="de-AT" sz="1900" err="1"/>
                        <a:t>Agendapunkt</a:t>
                      </a:r>
                      <a:r>
                        <a:rPr lang="de-AT" sz="1900"/>
                        <a:t> 11</a:t>
                      </a:r>
                    </a:p>
                  </a:txBody>
                  <a:tcPr marL="121920" marR="121920"/>
                </a:tc>
                <a:extLst>
                  <a:ext uri="{0D108BD9-81ED-4DB2-BD59-A6C34878D82A}">
                    <a16:rowId xmlns:a16="http://schemas.microsoft.com/office/drawing/2014/main" val="3985819634"/>
                  </a:ext>
                </a:extLst>
              </a:tr>
              <a:tr h="381000">
                <a:tc>
                  <a:txBody>
                    <a:bodyPr/>
                    <a:lstStyle/>
                    <a:p>
                      <a:pPr algn="ctr"/>
                      <a:r>
                        <a:rPr lang="de-AT" sz="1900" b="1"/>
                        <a:t>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2</a:t>
                      </a:r>
                    </a:p>
                  </a:txBody>
                  <a:tcPr marL="121920" marR="121920"/>
                </a:tc>
                <a:tc>
                  <a:txBody>
                    <a:bodyPr/>
                    <a:lstStyle/>
                    <a:p>
                      <a:pPr algn="ctr"/>
                      <a:endParaRPr lang="de-AT" sz="1900" b="1"/>
                    </a:p>
                  </a:txBody>
                  <a:tcPr marL="121920" marR="121920"/>
                </a:tc>
                <a:tc>
                  <a:txBody>
                    <a:bodyPr/>
                    <a:lstStyle/>
                    <a:p>
                      <a:pPr algn="ctr"/>
                      <a:r>
                        <a:rPr lang="de-AT" sz="1900" b="1"/>
                        <a:t>12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12</a:t>
                      </a:r>
                    </a:p>
                  </a:txBody>
                  <a:tcPr marL="121920" marR="121920"/>
                </a:tc>
                <a:extLst>
                  <a:ext uri="{0D108BD9-81ED-4DB2-BD59-A6C34878D82A}">
                    <a16:rowId xmlns:a16="http://schemas.microsoft.com/office/drawing/2014/main" val="3837932497"/>
                  </a:ext>
                </a:extLst>
              </a:tr>
              <a:tr h="381000">
                <a:tc>
                  <a:txBody>
                    <a:bodyPr/>
                    <a:lstStyle/>
                    <a:p>
                      <a:pPr algn="ctr"/>
                      <a:r>
                        <a:rPr lang="de-AT" sz="1900" b="1"/>
                        <a:t>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3</a:t>
                      </a:r>
                    </a:p>
                  </a:txBody>
                  <a:tcPr marL="121920" marR="121920"/>
                </a:tc>
                <a:tc>
                  <a:txBody>
                    <a:bodyPr/>
                    <a:lstStyle/>
                    <a:p>
                      <a:pPr algn="ctr"/>
                      <a:endParaRPr lang="de-AT" sz="1900" b="1"/>
                    </a:p>
                  </a:txBody>
                  <a:tcPr marL="121920" marR="121920"/>
                </a:tc>
                <a:tc>
                  <a:txBody>
                    <a:bodyPr/>
                    <a:lstStyle/>
                    <a:p>
                      <a:pPr algn="ctr"/>
                      <a:r>
                        <a:rPr lang="de-AT" sz="1900" b="1"/>
                        <a:t>13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13</a:t>
                      </a:r>
                    </a:p>
                  </a:txBody>
                  <a:tcPr marL="121920" marR="121920"/>
                </a:tc>
                <a:extLst>
                  <a:ext uri="{0D108BD9-81ED-4DB2-BD59-A6C34878D82A}">
                    <a16:rowId xmlns:a16="http://schemas.microsoft.com/office/drawing/2014/main" val="763405541"/>
                  </a:ext>
                </a:extLst>
              </a:tr>
              <a:tr h="381000">
                <a:tc>
                  <a:txBody>
                    <a:bodyPr/>
                    <a:lstStyle/>
                    <a:p>
                      <a:pPr algn="ctr"/>
                      <a:r>
                        <a:rPr lang="de-AT" sz="1900" b="1"/>
                        <a:t>4</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4</a:t>
                      </a:r>
                    </a:p>
                  </a:txBody>
                  <a:tcPr marL="121920" marR="121920"/>
                </a:tc>
                <a:tc>
                  <a:txBody>
                    <a:bodyPr/>
                    <a:lstStyle/>
                    <a:p>
                      <a:pPr algn="ctr"/>
                      <a:endParaRPr lang="de-AT" sz="1900" b="1"/>
                    </a:p>
                  </a:txBody>
                  <a:tcPr marL="121920" marR="121920"/>
                </a:tc>
                <a:tc>
                  <a:txBody>
                    <a:bodyPr/>
                    <a:lstStyle/>
                    <a:p>
                      <a:pPr algn="ctr"/>
                      <a:r>
                        <a:rPr lang="de-AT" sz="1900" b="1"/>
                        <a:t>14</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14</a:t>
                      </a:r>
                    </a:p>
                  </a:txBody>
                  <a:tcPr marL="121920" marR="121920"/>
                </a:tc>
                <a:extLst>
                  <a:ext uri="{0D108BD9-81ED-4DB2-BD59-A6C34878D82A}">
                    <a16:rowId xmlns:a16="http://schemas.microsoft.com/office/drawing/2014/main" val="2329054681"/>
                  </a:ext>
                </a:extLst>
              </a:tr>
              <a:tr h="381000">
                <a:tc>
                  <a:txBody>
                    <a:bodyPr/>
                    <a:lstStyle/>
                    <a:p>
                      <a:pPr algn="ctr"/>
                      <a:r>
                        <a:rPr lang="de-AT" sz="1900" b="1"/>
                        <a:t>5</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5</a:t>
                      </a:r>
                    </a:p>
                  </a:txBody>
                  <a:tcPr marL="121920" marR="121920"/>
                </a:tc>
                <a:tc>
                  <a:txBody>
                    <a:bodyPr/>
                    <a:lstStyle/>
                    <a:p>
                      <a:pPr algn="ctr"/>
                      <a:endParaRPr lang="de-AT" sz="1900" b="1"/>
                    </a:p>
                  </a:txBody>
                  <a:tcPr marL="121920" marR="121920"/>
                </a:tc>
                <a:tc>
                  <a:txBody>
                    <a:bodyPr/>
                    <a:lstStyle/>
                    <a:p>
                      <a:pPr algn="ctr"/>
                      <a:r>
                        <a:rPr lang="de-AT" sz="1900" b="1"/>
                        <a:t>15</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15</a:t>
                      </a:r>
                    </a:p>
                  </a:txBody>
                  <a:tcPr marL="121920" marR="121920"/>
                </a:tc>
                <a:extLst>
                  <a:ext uri="{0D108BD9-81ED-4DB2-BD59-A6C34878D82A}">
                    <a16:rowId xmlns:a16="http://schemas.microsoft.com/office/drawing/2014/main" val="3532782720"/>
                  </a:ext>
                </a:extLst>
              </a:tr>
              <a:tr h="381000">
                <a:tc>
                  <a:txBody>
                    <a:bodyPr/>
                    <a:lstStyle/>
                    <a:p>
                      <a:pPr algn="ctr"/>
                      <a:r>
                        <a:rPr lang="de-AT" sz="1900" b="1"/>
                        <a:t>6</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6</a:t>
                      </a:r>
                    </a:p>
                  </a:txBody>
                  <a:tcPr marL="121920" marR="121920"/>
                </a:tc>
                <a:tc>
                  <a:txBody>
                    <a:bodyPr/>
                    <a:lstStyle/>
                    <a:p>
                      <a:pPr algn="ctr"/>
                      <a:endParaRPr lang="de-AT" sz="1900" b="1"/>
                    </a:p>
                  </a:txBody>
                  <a:tcPr marL="121920" marR="121920"/>
                </a:tc>
                <a:tc>
                  <a:txBody>
                    <a:bodyPr/>
                    <a:lstStyle/>
                    <a:p>
                      <a:pPr algn="ctr"/>
                      <a:r>
                        <a:rPr lang="de-AT" sz="1900" b="1"/>
                        <a:t>16</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16</a:t>
                      </a:r>
                    </a:p>
                  </a:txBody>
                  <a:tcPr marL="121920" marR="121920"/>
                </a:tc>
                <a:extLst>
                  <a:ext uri="{0D108BD9-81ED-4DB2-BD59-A6C34878D82A}">
                    <a16:rowId xmlns:a16="http://schemas.microsoft.com/office/drawing/2014/main" val="3076569948"/>
                  </a:ext>
                </a:extLst>
              </a:tr>
              <a:tr h="381000">
                <a:tc>
                  <a:txBody>
                    <a:bodyPr/>
                    <a:lstStyle/>
                    <a:p>
                      <a:pPr algn="ctr"/>
                      <a:r>
                        <a:rPr lang="de-AT" sz="1900" b="1"/>
                        <a:t>7</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7</a:t>
                      </a:r>
                    </a:p>
                  </a:txBody>
                  <a:tcPr marL="121920" marR="121920"/>
                </a:tc>
                <a:tc>
                  <a:txBody>
                    <a:bodyPr/>
                    <a:lstStyle/>
                    <a:p>
                      <a:pPr algn="ctr"/>
                      <a:endParaRPr lang="de-AT" sz="1900" b="1"/>
                    </a:p>
                  </a:txBody>
                  <a:tcPr marL="121920" marR="121920"/>
                </a:tc>
                <a:tc>
                  <a:txBody>
                    <a:bodyPr/>
                    <a:lstStyle/>
                    <a:p>
                      <a:pPr algn="ctr"/>
                      <a:r>
                        <a:rPr lang="de-AT" sz="1900" b="1"/>
                        <a:t>17</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17</a:t>
                      </a:r>
                    </a:p>
                  </a:txBody>
                  <a:tcPr marL="121920" marR="121920"/>
                </a:tc>
                <a:extLst>
                  <a:ext uri="{0D108BD9-81ED-4DB2-BD59-A6C34878D82A}">
                    <a16:rowId xmlns:a16="http://schemas.microsoft.com/office/drawing/2014/main" val="1626098389"/>
                  </a:ext>
                </a:extLst>
              </a:tr>
              <a:tr h="381000">
                <a:tc>
                  <a:txBody>
                    <a:bodyPr/>
                    <a:lstStyle/>
                    <a:p>
                      <a:pPr algn="ctr"/>
                      <a:r>
                        <a:rPr lang="de-AT" sz="1900" b="1"/>
                        <a:t>8</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8</a:t>
                      </a:r>
                    </a:p>
                  </a:txBody>
                  <a:tcPr marL="121920" marR="121920"/>
                </a:tc>
                <a:tc>
                  <a:txBody>
                    <a:bodyPr/>
                    <a:lstStyle/>
                    <a:p>
                      <a:pPr algn="ctr"/>
                      <a:endParaRPr lang="de-AT" sz="1900" b="1"/>
                    </a:p>
                  </a:txBody>
                  <a:tcPr marL="121920" marR="121920"/>
                </a:tc>
                <a:tc>
                  <a:txBody>
                    <a:bodyPr/>
                    <a:lstStyle/>
                    <a:p>
                      <a:pPr algn="ctr"/>
                      <a:r>
                        <a:rPr lang="de-AT" sz="1900" b="1"/>
                        <a:t>18</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18</a:t>
                      </a:r>
                    </a:p>
                  </a:txBody>
                  <a:tcPr marL="121920" marR="121920"/>
                </a:tc>
                <a:extLst>
                  <a:ext uri="{0D108BD9-81ED-4DB2-BD59-A6C34878D82A}">
                    <a16:rowId xmlns:a16="http://schemas.microsoft.com/office/drawing/2014/main" val="643016156"/>
                  </a:ext>
                </a:extLst>
              </a:tr>
              <a:tr h="381000">
                <a:tc>
                  <a:txBody>
                    <a:bodyPr/>
                    <a:lstStyle/>
                    <a:p>
                      <a:pPr algn="ctr"/>
                      <a:r>
                        <a:rPr lang="de-AT" sz="1900" b="1"/>
                        <a:t>9</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9</a:t>
                      </a:r>
                    </a:p>
                  </a:txBody>
                  <a:tcPr marL="121920" marR="121920"/>
                </a:tc>
                <a:tc>
                  <a:txBody>
                    <a:bodyPr/>
                    <a:lstStyle/>
                    <a:p>
                      <a:pPr algn="ctr"/>
                      <a:endParaRPr lang="de-AT" sz="1900" b="1"/>
                    </a:p>
                  </a:txBody>
                  <a:tcPr marL="121920" marR="121920"/>
                </a:tc>
                <a:tc>
                  <a:txBody>
                    <a:bodyPr/>
                    <a:lstStyle/>
                    <a:p>
                      <a:pPr algn="ctr"/>
                      <a:r>
                        <a:rPr lang="de-AT" sz="1900" b="1"/>
                        <a:t>19</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19</a:t>
                      </a:r>
                    </a:p>
                  </a:txBody>
                  <a:tcPr marL="121920" marR="121920"/>
                </a:tc>
                <a:extLst>
                  <a:ext uri="{0D108BD9-81ED-4DB2-BD59-A6C34878D82A}">
                    <a16:rowId xmlns:a16="http://schemas.microsoft.com/office/drawing/2014/main" val="2506756921"/>
                  </a:ext>
                </a:extLst>
              </a:tr>
              <a:tr h="381000">
                <a:tc>
                  <a:txBody>
                    <a:bodyPr/>
                    <a:lstStyle/>
                    <a:p>
                      <a:pPr algn="ctr"/>
                      <a:r>
                        <a:rPr lang="de-AT" sz="1900" b="1"/>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10</a:t>
                      </a:r>
                    </a:p>
                  </a:txBody>
                  <a:tcPr marL="121920" marR="121920"/>
                </a:tc>
                <a:tc>
                  <a:txBody>
                    <a:bodyPr/>
                    <a:lstStyle/>
                    <a:p>
                      <a:pPr algn="ctr"/>
                      <a:endParaRPr lang="de-AT" sz="1900" b="1"/>
                    </a:p>
                  </a:txBody>
                  <a:tcPr marL="121920" marR="121920"/>
                </a:tc>
                <a:tc>
                  <a:txBody>
                    <a:bodyPr/>
                    <a:lstStyle/>
                    <a:p>
                      <a:pPr algn="ctr"/>
                      <a:r>
                        <a:rPr lang="de-AT" sz="1900" b="1"/>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20</a:t>
                      </a:r>
                    </a:p>
                  </a:txBody>
                  <a:tcPr marL="121920" marR="121920"/>
                </a:tc>
                <a:extLst>
                  <a:ext uri="{0D108BD9-81ED-4DB2-BD59-A6C34878D82A}">
                    <a16:rowId xmlns:a16="http://schemas.microsoft.com/office/drawing/2014/main" val="1611508459"/>
                  </a:ext>
                </a:extLst>
              </a:tr>
            </a:tbl>
          </a:graphicData>
        </a:graphic>
      </p:graphicFrame>
      <p:cxnSp>
        <p:nvCxnSpPr>
          <p:cNvPr id="6" name="Gerade Verbindung 5">
            <a:extLst>
              <a:ext uri="{FF2B5EF4-FFF2-40B4-BE49-F238E27FC236}">
                <a16:creationId xmlns:a16="http://schemas.microsoft.com/office/drawing/2014/main" id="{28821FA1-BBE2-394B-8A7F-12E66BB9EA97}"/>
              </a:ext>
            </a:extLst>
          </p:cNvPr>
          <p:cNvCxnSpPr/>
          <p:nvPr userDrawn="1"/>
        </p:nvCxnSpPr>
        <p:spPr>
          <a:xfrm>
            <a:off x="7660025" y="6601247"/>
            <a:ext cx="4083747" cy="0"/>
          </a:xfrm>
          <a:prstGeom prst="line">
            <a:avLst/>
          </a:prstGeom>
          <a:ln w="381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294967295"/>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170521538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Agenda - hellpetrol mit Bild">
    <p:spTree>
      <p:nvGrpSpPr>
        <p:cNvPr id="1" name=""/>
        <p:cNvGrpSpPr/>
        <p:nvPr/>
      </p:nvGrpSpPr>
      <p:grpSpPr>
        <a:xfrm>
          <a:off x="0" y="0"/>
          <a:ext cx="0" cy="0"/>
          <a:chOff x="0" y="0"/>
          <a:chExt cx="0" cy="0"/>
        </a:xfrm>
      </p:grpSpPr>
      <p:sp>
        <p:nvSpPr>
          <p:cNvPr id="4" name="Rechteck 3"/>
          <p:cNvSpPr/>
          <p:nvPr userDrawn="1"/>
        </p:nvSpPr>
        <p:spPr>
          <a:xfrm>
            <a:off x="0" y="5417822"/>
            <a:ext cx="12192000" cy="1440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pic>
        <p:nvPicPr>
          <p:cNvPr id="5" name="Bild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1563" y="5058000"/>
            <a:ext cx="4268889" cy="1800000"/>
          </a:xfrm>
          <a:prstGeom prst="rect">
            <a:avLst/>
          </a:prstGeom>
        </p:spPr>
      </p:pic>
      <p:sp>
        <p:nvSpPr>
          <p:cNvPr id="2" name="Titel 1"/>
          <p:cNvSpPr>
            <a:spLocks noGrp="1"/>
          </p:cNvSpPr>
          <p:nvPr>
            <p:ph type="title" hasCustomPrompt="1"/>
          </p:nvPr>
        </p:nvSpPr>
        <p:spPr/>
        <p:txBody>
          <a:bodyPr/>
          <a:lstStyle>
            <a:lvl1pPr>
              <a:defRPr/>
            </a:lvl1pPr>
          </a:lstStyle>
          <a:p>
            <a:r>
              <a:rPr lang="de-DE" dirty="0"/>
              <a:t>Agenda</a:t>
            </a:r>
            <a:endParaRPr lang="de-AT" dirty="0"/>
          </a:p>
        </p:txBody>
      </p:sp>
      <p:graphicFrame>
        <p:nvGraphicFramePr>
          <p:cNvPr id="6" name="Tabelle 5">
            <a:extLst>
              <a:ext uri="{FF2B5EF4-FFF2-40B4-BE49-F238E27FC236}">
                <a16:creationId xmlns:a16="http://schemas.microsoft.com/office/drawing/2014/main" id="{0D93351D-1085-F24A-A15C-A7D60FDDB6A9}"/>
              </a:ext>
            </a:extLst>
          </p:cNvPr>
          <p:cNvGraphicFramePr>
            <a:graphicFrameLocks noGrp="1" noChangeAspect="1"/>
          </p:cNvGraphicFramePr>
          <p:nvPr userDrawn="1">
            <p:extLst/>
          </p:nvPr>
        </p:nvGraphicFramePr>
        <p:xfrm>
          <a:off x="835199" y="1200060"/>
          <a:ext cx="10521600" cy="3810000"/>
        </p:xfrm>
        <a:graphic>
          <a:graphicData uri="http://schemas.openxmlformats.org/drawingml/2006/table">
            <a:tbl>
              <a:tblPr>
                <a:tableStyleId>{2D5ABB26-0587-4C30-8999-92F81FD0307C}</a:tableStyleId>
              </a:tblPr>
              <a:tblGrid>
                <a:gridCol w="1200000">
                  <a:extLst>
                    <a:ext uri="{9D8B030D-6E8A-4147-A177-3AD203B41FA5}">
                      <a16:colId xmlns:a16="http://schemas.microsoft.com/office/drawing/2014/main" val="510979460"/>
                    </a:ext>
                  </a:extLst>
                </a:gridCol>
                <a:gridCol w="9321600">
                  <a:extLst>
                    <a:ext uri="{9D8B030D-6E8A-4147-A177-3AD203B41FA5}">
                      <a16:colId xmlns:a16="http://schemas.microsoft.com/office/drawing/2014/main" val="3557010872"/>
                    </a:ext>
                  </a:extLst>
                </a:gridCol>
              </a:tblGrid>
              <a:tr h="381000">
                <a:tc>
                  <a:txBody>
                    <a:bodyPr/>
                    <a:lstStyle/>
                    <a:p>
                      <a:pPr algn="ctr"/>
                      <a:r>
                        <a:rPr lang="de-AT" sz="1900" b="1" dirty="0"/>
                        <a:t>1</a:t>
                      </a:r>
                    </a:p>
                  </a:txBody>
                  <a:tcPr marL="121920" marR="121920"/>
                </a:tc>
                <a:tc>
                  <a:txBody>
                    <a:bodyPr/>
                    <a:lstStyle/>
                    <a:p>
                      <a:r>
                        <a:rPr lang="en-US" sz="1900" b="0" i="0" kern="1200">
                          <a:solidFill>
                            <a:schemeClr val="tx1"/>
                          </a:solidFill>
                          <a:effectLst/>
                          <a:latin typeface="+mn-lt"/>
                          <a:ea typeface="+mn-ea"/>
                          <a:cs typeface="+mn-cs"/>
                        </a:rPr>
                        <a:t>Vision &amp; Mission: Die Datenstrategie der Stadt Wien</a:t>
                      </a:r>
                    </a:p>
                  </a:txBody>
                  <a:tcPr marL="121920" marR="121920"/>
                </a:tc>
                <a:extLst>
                  <a:ext uri="{0D108BD9-81ED-4DB2-BD59-A6C34878D82A}">
                    <a16:rowId xmlns:a16="http://schemas.microsoft.com/office/drawing/2014/main" val="3985819634"/>
                  </a:ext>
                </a:extLst>
              </a:tr>
              <a:tr h="381000">
                <a:tc>
                  <a:txBody>
                    <a:bodyPr/>
                    <a:lstStyle/>
                    <a:p>
                      <a:pPr algn="ctr"/>
                      <a:r>
                        <a:rPr lang="de-AT" sz="1900" b="1"/>
                        <a:t>2</a:t>
                      </a:r>
                    </a:p>
                  </a:txBody>
                  <a:tcPr marL="121920" marR="121920"/>
                </a:tc>
                <a:tc>
                  <a:txBody>
                    <a:bodyPr/>
                    <a:lstStyle/>
                    <a:p>
                      <a:r>
                        <a:rPr lang="en-US" sz="1900" b="0" i="0" kern="1200">
                          <a:solidFill>
                            <a:schemeClr val="tx1"/>
                          </a:solidFill>
                          <a:effectLst/>
                          <a:latin typeface="+mn-lt"/>
                          <a:ea typeface="+mn-ea"/>
                          <a:cs typeface="+mn-cs"/>
                        </a:rPr>
                        <a:t>Die Basis:</a:t>
                      </a:r>
                      <a:r>
                        <a:rPr lang="en-US" sz="1900" b="0" i="0" kern="1200" baseline="0">
                          <a:solidFill>
                            <a:schemeClr val="tx1"/>
                          </a:solidFill>
                          <a:effectLst/>
                          <a:latin typeface="+mn-lt"/>
                          <a:ea typeface="+mn-ea"/>
                          <a:cs typeface="+mn-cs"/>
                        </a:rPr>
                        <a:t> </a:t>
                      </a:r>
                      <a:r>
                        <a:rPr lang="en-US" sz="1900" b="0" i="0" kern="1200" err="1">
                          <a:solidFill>
                            <a:schemeClr val="tx1"/>
                          </a:solidFill>
                          <a:effectLst/>
                          <a:latin typeface="+mn-lt"/>
                          <a:ea typeface="+mn-ea"/>
                          <a:cs typeface="+mn-cs"/>
                        </a:rPr>
                        <a:t>Einführung</a:t>
                      </a:r>
                      <a:r>
                        <a:rPr lang="en-US" sz="1900" b="0" i="0" kern="1200">
                          <a:solidFill>
                            <a:schemeClr val="tx1"/>
                          </a:solidFill>
                          <a:effectLst/>
                          <a:latin typeface="+mn-lt"/>
                          <a:ea typeface="+mn-ea"/>
                          <a:cs typeface="+mn-cs"/>
                        </a:rPr>
                        <a:t> der Data Excellence</a:t>
                      </a:r>
                      <a:r>
                        <a:rPr lang="en-US" sz="1900" b="0" i="0" kern="1200" baseline="0">
                          <a:solidFill>
                            <a:schemeClr val="tx1"/>
                          </a:solidFill>
                          <a:effectLst/>
                          <a:latin typeface="+mn-lt"/>
                          <a:ea typeface="+mn-ea"/>
                          <a:cs typeface="+mn-cs"/>
                        </a:rPr>
                        <a:t> </a:t>
                      </a:r>
                      <a:r>
                        <a:rPr lang="en-US" sz="1900" b="0" i="0" kern="1200">
                          <a:solidFill>
                            <a:schemeClr val="tx1"/>
                          </a:solidFill>
                          <a:effectLst/>
                          <a:latin typeface="+mn-lt"/>
                          <a:ea typeface="+mn-ea"/>
                          <a:cs typeface="+mn-cs"/>
                        </a:rPr>
                        <a:t>(DX)</a:t>
                      </a:r>
                      <a:r>
                        <a:rPr lang="en-US" sz="1900" b="0" i="0" kern="1200" baseline="0">
                          <a:solidFill>
                            <a:schemeClr val="tx1"/>
                          </a:solidFill>
                          <a:effectLst/>
                          <a:latin typeface="+mn-lt"/>
                          <a:ea typeface="+mn-ea"/>
                          <a:cs typeface="+mn-cs"/>
                        </a:rPr>
                        <a:t> </a:t>
                      </a:r>
                      <a:r>
                        <a:rPr lang="en-US" sz="1900" b="0" i="0" kern="1200">
                          <a:solidFill>
                            <a:schemeClr val="tx1"/>
                          </a:solidFill>
                          <a:effectLst/>
                          <a:latin typeface="+mn-lt"/>
                          <a:ea typeface="+mn-ea"/>
                          <a:cs typeface="+mn-cs"/>
                        </a:rPr>
                        <a:t>- </a:t>
                      </a:r>
                      <a:r>
                        <a:rPr lang="en-US" sz="1900" b="0" i="0" kern="1200" err="1">
                          <a:solidFill>
                            <a:schemeClr val="tx1"/>
                          </a:solidFill>
                          <a:effectLst/>
                          <a:latin typeface="+mn-lt"/>
                          <a:ea typeface="+mn-ea"/>
                          <a:cs typeface="+mn-cs"/>
                        </a:rPr>
                        <a:t>Organisation</a:t>
                      </a:r>
                      <a:endParaRPr lang="en-US" sz="1900" b="0" i="0" kern="1200">
                        <a:solidFill>
                          <a:schemeClr val="tx1"/>
                        </a:solidFill>
                        <a:effectLst/>
                        <a:latin typeface="+mn-lt"/>
                        <a:ea typeface="+mn-ea"/>
                        <a:cs typeface="+mn-cs"/>
                      </a:endParaRPr>
                    </a:p>
                  </a:txBody>
                  <a:tcPr marL="121920" marR="121920"/>
                </a:tc>
                <a:extLst>
                  <a:ext uri="{0D108BD9-81ED-4DB2-BD59-A6C34878D82A}">
                    <a16:rowId xmlns:a16="http://schemas.microsoft.com/office/drawing/2014/main" val="3837932497"/>
                  </a:ext>
                </a:extLst>
              </a:tr>
              <a:tr h="381000">
                <a:tc>
                  <a:txBody>
                    <a:bodyPr/>
                    <a:lstStyle/>
                    <a:p>
                      <a:pPr algn="ctr"/>
                      <a:r>
                        <a:rPr lang="de-AT" sz="1900" b="1"/>
                        <a:t>3</a:t>
                      </a:r>
                    </a:p>
                  </a:txBody>
                  <a:tcPr marL="121920" marR="121920"/>
                </a:tc>
                <a:tc>
                  <a:txBody>
                    <a:bodyPr/>
                    <a:lstStyle/>
                    <a:p>
                      <a:r>
                        <a:rPr lang="en-US" sz="1900" b="0" i="0" kern="1200">
                          <a:solidFill>
                            <a:schemeClr val="tx1"/>
                          </a:solidFill>
                          <a:effectLst/>
                          <a:latin typeface="+mn-lt"/>
                          <a:ea typeface="+mn-ea"/>
                          <a:cs typeface="+mn-cs"/>
                        </a:rPr>
                        <a:t>Die</a:t>
                      </a:r>
                      <a:r>
                        <a:rPr lang="en-US" sz="1900" b="0" i="0" kern="1200" baseline="0">
                          <a:solidFill>
                            <a:schemeClr val="tx1"/>
                          </a:solidFill>
                          <a:effectLst/>
                          <a:latin typeface="+mn-lt"/>
                          <a:ea typeface="+mn-ea"/>
                          <a:cs typeface="+mn-cs"/>
                        </a:rPr>
                        <a:t> </a:t>
                      </a:r>
                      <a:r>
                        <a:rPr lang="en-US" sz="1900" b="0" i="0" kern="1200" baseline="0" err="1">
                          <a:solidFill>
                            <a:schemeClr val="tx1"/>
                          </a:solidFill>
                          <a:effectLst/>
                          <a:latin typeface="+mn-lt"/>
                          <a:ea typeface="+mn-ea"/>
                          <a:cs typeface="+mn-cs"/>
                        </a:rPr>
                        <a:t>Drehscheibe</a:t>
                      </a:r>
                      <a:r>
                        <a:rPr lang="en-US" sz="1900" b="0" i="0" kern="1200" baseline="0">
                          <a:solidFill>
                            <a:schemeClr val="tx1"/>
                          </a:solidFill>
                          <a:effectLst/>
                          <a:latin typeface="+mn-lt"/>
                          <a:ea typeface="+mn-ea"/>
                          <a:cs typeface="+mn-cs"/>
                        </a:rPr>
                        <a:t>: DX-Services in der MA 01 – Wien Digital</a:t>
                      </a:r>
                      <a:endParaRPr lang="en-US" sz="1900" b="0" i="0" kern="1200">
                        <a:solidFill>
                          <a:schemeClr val="tx1"/>
                        </a:solidFill>
                        <a:effectLst/>
                        <a:latin typeface="+mn-lt"/>
                        <a:ea typeface="+mn-ea"/>
                        <a:cs typeface="+mn-cs"/>
                      </a:endParaRPr>
                    </a:p>
                  </a:txBody>
                  <a:tcPr marL="121920" marR="121920"/>
                </a:tc>
                <a:extLst>
                  <a:ext uri="{0D108BD9-81ED-4DB2-BD59-A6C34878D82A}">
                    <a16:rowId xmlns:a16="http://schemas.microsoft.com/office/drawing/2014/main" val="763405541"/>
                  </a:ext>
                </a:extLst>
              </a:tr>
              <a:tr h="381000">
                <a:tc>
                  <a:txBody>
                    <a:bodyPr/>
                    <a:lstStyle/>
                    <a:p>
                      <a:pPr algn="ctr"/>
                      <a:r>
                        <a:rPr lang="de-AT" sz="1900" b="1"/>
                        <a:t>4</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0" i="0" kern="1200">
                          <a:solidFill>
                            <a:schemeClr val="tx1"/>
                          </a:solidFill>
                          <a:effectLst/>
                          <a:latin typeface="+mn-lt"/>
                          <a:ea typeface="+mn-ea"/>
                          <a:cs typeface="+mn-cs"/>
                        </a:rPr>
                        <a:t>Zentrale DX KPIs für die </a:t>
                      </a:r>
                      <a:r>
                        <a:rPr lang="en-US" sz="1900" b="0" i="0" kern="1200" err="1">
                          <a:solidFill>
                            <a:schemeClr val="tx1"/>
                          </a:solidFill>
                          <a:effectLst/>
                          <a:latin typeface="+mn-lt"/>
                          <a:ea typeface="+mn-ea"/>
                          <a:cs typeface="+mn-cs"/>
                        </a:rPr>
                        <a:t>Stadt</a:t>
                      </a:r>
                      <a:r>
                        <a:rPr lang="en-US" sz="1900" b="0" i="0" kern="1200">
                          <a:solidFill>
                            <a:schemeClr val="tx1"/>
                          </a:solidFill>
                          <a:effectLst/>
                          <a:latin typeface="+mn-lt"/>
                          <a:ea typeface="+mn-ea"/>
                          <a:cs typeface="+mn-cs"/>
                        </a:rPr>
                        <a:t> Wien</a:t>
                      </a:r>
                    </a:p>
                  </a:txBody>
                  <a:tcPr marL="121920" marR="121920"/>
                </a:tc>
                <a:extLst>
                  <a:ext uri="{0D108BD9-81ED-4DB2-BD59-A6C34878D82A}">
                    <a16:rowId xmlns:a16="http://schemas.microsoft.com/office/drawing/2014/main" val="2329054681"/>
                  </a:ext>
                </a:extLst>
              </a:tr>
              <a:tr h="381000">
                <a:tc>
                  <a:txBody>
                    <a:bodyPr/>
                    <a:lstStyle/>
                    <a:p>
                      <a:pPr algn="ctr"/>
                      <a:r>
                        <a:rPr lang="de-AT" sz="1900" b="1"/>
                        <a:t>5</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0" i="0" kern="1200" dirty="0" smtClean="0">
                          <a:solidFill>
                            <a:schemeClr val="tx1"/>
                          </a:solidFill>
                          <a:effectLst/>
                          <a:latin typeface="+mn-lt"/>
                          <a:ea typeface="+mn-ea"/>
                          <a:cs typeface="+mn-cs"/>
                        </a:rPr>
                        <a:t>PEDES2: </a:t>
                      </a:r>
                      <a:r>
                        <a:rPr lang="en-US" sz="1900" b="0" i="0" kern="1200" dirty="0" err="1" smtClean="0">
                          <a:solidFill>
                            <a:schemeClr val="tx1"/>
                          </a:solidFill>
                          <a:effectLst/>
                          <a:latin typeface="+mn-lt"/>
                          <a:ea typeface="+mn-ea"/>
                          <a:cs typeface="+mn-cs"/>
                        </a:rPr>
                        <a:t>Projekt</a:t>
                      </a:r>
                      <a:r>
                        <a:rPr lang="en-US" sz="1900" b="0" i="0" kern="1200" dirty="0" smtClean="0">
                          <a:solidFill>
                            <a:schemeClr val="tx1"/>
                          </a:solidFill>
                          <a:effectLst/>
                          <a:latin typeface="+mn-lt"/>
                          <a:ea typeface="+mn-ea"/>
                          <a:cs typeface="+mn-cs"/>
                        </a:rPr>
                        <a:t> </a:t>
                      </a:r>
                      <a:r>
                        <a:rPr lang="en-US" sz="1900" b="0" i="0" kern="1200" dirty="0" err="1">
                          <a:solidFill>
                            <a:schemeClr val="tx1"/>
                          </a:solidFill>
                          <a:effectLst/>
                          <a:latin typeface="+mn-lt"/>
                          <a:ea typeface="+mn-ea"/>
                          <a:cs typeface="+mn-cs"/>
                        </a:rPr>
                        <a:t>zur</a:t>
                      </a:r>
                      <a:r>
                        <a:rPr lang="en-US" sz="1900" b="0" i="0" kern="1200" dirty="0">
                          <a:solidFill>
                            <a:schemeClr val="tx1"/>
                          </a:solidFill>
                          <a:effectLst/>
                          <a:latin typeface="+mn-lt"/>
                          <a:ea typeface="+mn-ea"/>
                          <a:cs typeface="+mn-cs"/>
                        </a:rPr>
                        <a:t> </a:t>
                      </a:r>
                      <a:r>
                        <a:rPr lang="en-US" sz="1900" b="0" i="0" kern="1200" dirty="0" err="1">
                          <a:solidFill>
                            <a:schemeClr val="tx1"/>
                          </a:solidFill>
                          <a:effectLst/>
                          <a:latin typeface="+mn-lt"/>
                          <a:ea typeface="+mn-ea"/>
                          <a:cs typeface="+mn-cs"/>
                        </a:rPr>
                        <a:t>Einführung</a:t>
                      </a:r>
                      <a:r>
                        <a:rPr lang="en-US" sz="1900" b="0" i="0" kern="1200" dirty="0">
                          <a:solidFill>
                            <a:schemeClr val="tx1"/>
                          </a:solidFill>
                          <a:effectLst/>
                          <a:latin typeface="+mn-lt"/>
                          <a:ea typeface="+mn-ea"/>
                          <a:cs typeface="+mn-cs"/>
                        </a:rPr>
                        <a:t> von Data Excellence Services</a:t>
                      </a:r>
                    </a:p>
                  </a:txBody>
                  <a:tcPr marL="121920" marR="121920"/>
                </a:tc>
                <a:extLst>
                  <a:ext uri="{0D108BD9-81ED-4DB2-BD59-A6C34878D82A}">
                    <a16:rowId xmlns:a16="http://schemas.microsoft.com/office/drawing/2014/main" val="3532782720"/>
                  </a:ext>
                </a:extLst>
              </a:tr>
              <a:tr h="381000">
                <a:tc>
                  <a:txBody>
                    <a:bodyPr/>
                    <a:lstStyle/>
                    <a:p>
                      <a:pPr algn="ctr"/>
                      <a:r>
                        <a:rPr lang="de-AT" sz="1900" b="1"/>
                        <a:t>6</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0" i="0" kern="1200">
                          <a:solidFill>
                            <a:schemeClr val="tx1"/>
                          </a:solidFill>
                          <a:effectLst/>
                          <a:latin typeface="+mn-lt"/>
                          <a:ea typeface="+mn-ea"/>
                          <a:cs typeface="+mn-cs"/>
                        </a:rPr>
                        <a:t>Das DX-Framework</a:t>
                      </a:r>
                    </a:p>
                  </a:txBody>
                  <a:tcPr marL="121920" marR="121920"/>
                </a:tc>
                <a:extLst>
                  <a:ext uri="{0D108BD9-81ED-4DB2-BD59-A6C34878D82A}">
                    <a16:rowId xmlns:a16="http://schemas.microsoft.com/office/drawing/2014/main" val="3076569948"/>
                  </a:ext>
                </a:extLst>
              </a:tr>
              <a:tr h="381000">
                <a:tc>
                  <a:txBody>
                    <a:bodyPr/>
                    <a:lstStyle/>
                    <a:p>
                      <a:pPr algn="ctr"/>
                      <a:r>
                        <a:rPr lang="de-AT" sz="1900" b="1"/>
                        <a:t>7</a:t>
                      </a:r>
                    </a:p>
                  </a:txBody>
                  <a:tcPr marL="121920" marR="121920"/>
                </a:tc>
                <a:tc>
                  <a:txBody>
                    <a:bodyPr/>
                    <a:lstStyle/>
                    <a:p>
                      <a:r>
                        <a:rPr lang="en-US" sz="1900" b="0" i="0" kern="1200">
                          <a:solidFill>
                            <a:schemeClr val="tx1"/>
                          </a:solidFill>
                          <a:effectLst/>
                          <a:latin typeface="+mn-lt"/>
                          <a:ea typeface="+mn-ea"/>
                          <a:cs typeface="+mn-cs"/>
                        </a:rPr>
                        <a:t>Rolle und Enablement der FachdatenexpertInnen</a:t>
                      </a:r>
                    </a:p>
                  </a:txBody>
                  <a:tcPr marL="121920" marR="121920"/>
                </a:tc>
                <a:extLst>
                  <a:ext uri="{0D108BD9-81ED-4DB2-BD59-A6C34878D82A}">
                    <a16:rowId xmlns:a16="http://schemas.microsoft.com/office/drawing/2014/main" val="1626098389"/>
                  </a:ext>
                </a:extLst>
              </a:tr>
              <a:tr h="381000">
                <a:tc>
                  <a:txBody>
                    <a:bodyPr/>
                    <a:lstStyle/>
                    <a:p>
                      <a:pPr algn="ctr"/>
                      <a:r>
                        <a:rPr lang="de-AT" sz="1900" b="1"/>
                        <a:t>8</a:t>
                      </a:r>
                    </a:p>
                  </a:txBody>
                  <a:tcPr marL="121920" marR="121920"/>
                </a:tc>
                <a:tc>
                  <a:txBody>
                    <a:bodyPr/>
                    <a:lstStyle/>
                    <a:p>
                      <a:r>
                        <a:rPr lang="en-US" sz="1900" b="0" i="0" kern="1200" err="1">
                          <a:solidFill>
                            <a:schemeClr val="tx1"/>
                          </a:solidFill>
                          <a:effectLst/>
                          <a:latin typeface="+mn-lt"/>
                          <a:ea typeface="+mn-ea"/>
                          <a:cs typeface="+mn-cs"/>
                        </a:rPr>
                        <a:t>Mehrwert</a:t>
                      </a:r>
                      <a:r>
                        <a:rPr lang="en-US" sz="1900" b="0" i="0" kern="1200">
                          <a:solidFill>
                            <a:schemeClr val="tx1"/>
                          </a:solidFill>
                          <a:effectLst/>
                          <a:latin typeface="+mn-lt"/>
                          <a:ea typeface="+mn-ea"/>
                          <a:cs typeface="+mn-cs"/>
                        </a:rPr>
                        <a:t> von Data Excellence</a:t>
                      </a:r>
                    </a:p>
                  </a:txBody>
                  <a:tcPr marL="121920" marR="121920"/>
                </a:tc>
                <a:extLst>
                  <a:ext uri="{0D108BD9-81ED-4DB2-BD59-A6C34878D82A}">
                    <a16:rowId xmlns:a16="http://schemas.microsoft.com/office/drawing/2014/main" val="643016156"/>
                  </a:ext>
                </a:extLst>
              </a:tr>
              <a:tr h="381000">
                <a:tc>
                  <a:txBody>
                    <a:bodyPr/>
                    <a:lstStyle/>
                    <a:p>
                      <a:pPr algn="ctr"/>
                      <a:r>
                        <a:rPr lang="de-AT" sz="1900" b="1"/>
                        <a:t>9</a:t>
                      </a:r>
                    </a:p>
                  </a:txBody>
                  <a:tcPr marL="121920" marR="121920"/>
                </a:tc>
                <a:tc>
                  <a:txBody>
                    <a:bodyPr/>
                    <a:lstStyle/>
                    <a:p>
                      <a:r>
                        <a:rPr lang="en-US" sz="1900" b="0" i="0" kern="1200">
                          <a:solidFill>
                            <a:schemeClr val="tx1"/>
                          </a:solidFill>
                          <a:effectLst/>
                          <a:latin typeface="+mn-lt"/>
                          <a:ea typeface="+mn-ea"/>
                          <a:cs typeface="+mn-cs"/>
                        </a:rPr>
                        <a:t>DX-Schulungskonzeption</a:t>
                      </a:r>
                    </a:p>
                  </a:txBody>
                  <a:tcPr marL="121920" marR="121920"/>
                </a:tc>
                <a:extLst>
                  <a:ext uri="{0D108BD9-81ED-4DB2-BD59-A6C34878D82A}">
                    <a16:rowId xmlns:a16="http://schemas.microsoft.com/office/drawing/2014/main" val="2506756921"/>
                  </a:ext>
                </a:extLst>
              </a:tr>
              <a:tr h="381000">
                <a:tc>
                  <a:txBody>
                    <a:bodyPr/>
                    <a:lstStyle/>
                    <a:p>
                      <a:pPr algn="ctr"/>
                      <a:r>
                        <a:rPr lang="de-AT" sz="1900" b="1"/>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i="0" kern="1200" dirty="0" err="1">
                          <a:solidFill>
                            <a:schemeClr val="tx1"/>
                          </a:solidFill>
                          <a:effectLst/>
                          <a:latin typeface="+mn-lt"/>
                          <a:ea typeface="+mn-ea"/>
                          <a:cs typeface="+mn-cs"/>
                        </a:rPr>
                        <a:t>Ergebnisse</a:t>
                      </a:r>
                      <a:r>
                        <a:rPr lang="en-US" sz="1900" b="0" i="0" kern="1200" dirty="0">
                          <a:solidFill>
                            <a:schemeClr val="tx1"/>
                          </a:solidFill>
                          <a:effectLst/>
                          <a:latin typeface="+mn-lt"/>
                          <a:ea typeface="+mn-ea"/>
                          <a:cs typeface="+mn-cs"/>
                        </a:rPr>
                        <a:t> des Data Excellence </a:t>
                      </a:r>
                      <a:r>
                        <a:rPr lang="en-US" sz="1900" b="0" i="0" kern="1200" dirty="0" err="1">
                          <a:solidFill>
                            <a:schemeClr val="tx1"/>
                          </a:solidFill>
                          <a:effectLst/>
                          <a:latin typeface="+mn-lt"/>
                          <a:ea typeface="+mn-ea"/>
                          <a:cs typeface="+mn-cs"/>
                        </a:rPr>
                        <a:t>Programms</a:t>
                      </a:r>
                      <a:r>
                        <a:rPr lang="en-US" sz="1900" b="0" i="0" kern="1200" dirty="0">
                          <a:solidFill>
                            <a:schemeClr val="tx1"/>
                          </a:solidFill>
                          <a:effectLst/>
                          <a:latin typeface="+mn-lt"/>
                          <a:ea typeface="+mn-ea"/>
                          <a:cs typeface="+mn-cs"/>
                        </a:rPr>
                        <a:t> PEDES</a:t>
                      </a:r>
                      <a:endParaRPr lang="de-AT" sz="1900" dirty="0"/>
                    </a:p>
                  </a:txBody>
                  <a:tcPr marL="121920" marR="121920"/>
                </a:tc>
                <a:extLst>
                  <a:ext uri="{0D108BD9-81ED-4DB2-BD59-A6C34878D82A}">
                    <a16:rowId xmlns:a16="http://schemas.microsoft.com/office/drawing/2014/main" val="1611508459"/>
                  </a:ext>
                </a:extLst>
              </a:tr>
            </a:tbl>
          </a:graphicData>
        </a:graphic>
      </p:graphicFrame>
      <p:sp>
        <p:nvSpPr>
          <p:cNvPr id="3" name="Slide Number Placeholder 2">
            <a:extLst>
              <a:ext uri="{FF2B5EF4-FFF2-40B4-BE49-F238E27FC236}">
                <a16:creationId xmlns:a16="http://schemas.microsoft.com/office/drawing/2014/main" id="{4FFDF489-D0CC-9344-89AD-2825A103B90D}"/>
              </a:ext>
            </a:extLst>
          </p:cNvPr>
          <p:cNvSpPr>
            <a:spLocks noGrp="1"/>
          </p:cNvSpPr>
          <p:nvPr>
            <p:ph type="sldNum" sz="quarter" idx="10"/>
          </p:nvPr>
        </p:nvSpPr>
        <p:spPr>
          <a:xfrm>
            <a:off x="5146923" y="6601247"/>
            <a:ext cx="6720000" cy="180000"/>
          </a:xfrm>
          <a:prstGeom prst="rect">
            <a:avLst/>
          </a:prstGeom>
        </p:spPr>
        <p:txBody>
          <a:bodyPr/>
          <a:lstStyle/>
          <a:p>
            <a:r>
              <a:rPr lang="de-AT" smtClean="0">
                <a:solidFill>
                  <a:srgbClr val="878786"/>
                </a:solidFill>
              </a:rPr>
              <a:t>. </a:t>
            </a:r>
            <a:r>
              <a:rPr lang="de-AT">
                <a:solidFill>
                  <a:srgbClr val="878786"/>
                </a:solidFill>
              </a:rPr>
              <a:t>|    </a:t>
            </a:r>
            <a:fld id="{03823852-632B-CE48-9B7F-33689C5FDE0B}" type="slidenum">
              <a:rPr lang="de-AT" smtClean="0">
                <a:solidFill>
                  <a:srgbClr val="878786"/>
                </a:solidFill>
              </a:rPr>
              <a:pPr/>
              <a:t>‹Nr.›</a:t>
            </a:fld>
            <a:endParaRPr lang="de-AT">
              <a:solidFill>
                <a:srgbClr val="878786"/>
              </a:solidFill>
            </a:endParaRPr>
          </a:p>
        </p:txBody>
      </p:sp>
    </p:spTree>
    <p:extLst>
      <p:ext uri="{BB962C8B-B14F-4D97-AF65-F5344CB8AC3E}">
        <p14:creationId xmlns:p14="http://schemas.microsoft.com/office/powerpoint/2010/main" val="205687006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Agenda - hellpetrol ohne Bild">
    <p:spTree>
      <p:nvGrpSpPr>
        <p:cNvPr id="1" name=""/>
        <p:cNvGrpSpPr/>
        <p:nvPr/>
      </p:nvGrpSpPr>
      <p:grpSpPr>
        <a:xfrm>
          <a:off x="0" y="0"/>
          <a:ext cx="0" cy="0"/>
          <a:chOff x="0" y="0"/>
          <a:chExt cx="0" cy="0"/>
        </a:xfrm>
      </p:grpSpPr>
      <p:sp>
        <p:nvSpPr>
          <p:cNvPr id="4" name="Rechteck 3"/>
          <p:cNvSpPr/>
          <p:nvPr userDrawn="1"/>
        </p:nvSpPr>
        <p:spPr>
          <a:xfrm>
            <a:off x="0" y="5417822"/>
            <a:ext cx="12192000" cy="1440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sp>
        <p:nvSpPr>
          <p:cNvPr id="2" name="Titel 1"/>
          <p:cNvSpPr>
            <a:spLocks noGrp="1"/>
          </p:cNvSpPr>
          <p:nvPr>
            <p:ph type="title" hasCustomPrompt="1"/>
          </p:nvPr>
        </p:nvSpPr>
        <p:spPr/>
        <p:txBody>
          <a:bodyPr/>
          <a:lstStyle>
            <a:lvl1pPr>
              <a:defRPr/>
            </a:lvl1pPr>
          </a:lstStyle>
          <a:p>
            <a:r>
              <a:rPr lang="de-DE" dirty="0"/>
              <a:t>Agenda</a:t>
            </a:r>
            <a:endParaRPr lang="de-AT" dirty="0"/>
          </a:p>
        </p:txBody>
      </p:sp>
      <p:graphicFrame>
        <p:nvGraphicFramePr>
          <p:cNvPr id="6" name="Tabelle 5">
            <a:extLst>
              <a:ext uri="{FF2B5EF4-FFF2-40B4-BE49-F238E27FC236}">
                <a16:creationId xmlns:a16="http://schemas.microsoft.com/office/drawing/2014/main" id="{0D93351D-1085-F24A-A15C-A7D60FDDB6A9}"/>
              </a:ext>
            </a:extLst>
          </p:cNvPr>
          <p:cNvGraphicFramePr>
            <a:graphicFrameLocks noGrp="1" noChangeAspect="1"/>
          </p:cNvGraphicFramePr>
          <p:nvPr userDrawn="1"/>
        </p:nvGraphicFramePr>
        <p:xfrm>
          <a:off x="838200" y="1425843"/>
          <a:ext cx="10521600" cy="3810000"/>
        </p:xfrm>
        <a:graphic>
          <a:graphicData uri="http://schemas.openxmlformats.org/drawingml/2006/table">
            <a:tbl>
              <a:tblPr>
                <a:tableStyleId>{2D5ABB26-0587-4C30-8999-92F81FD0307C}</a:tableStyleId>
              </a:tblPr>
              <a:tblGrid>
                <a:gridCol w="1200000">
                  <a:extLst>
                    <a:ext uri="{9D8B030D-6E8A-4147-A177-3AD203B41FA5}">
                      <a16:colId xmlns:a16="http://schemas.microsoft.com/office/drawing/2014/main" val="510979460"/>
                    </a:ext>
                  </a:extLst>
                </a:gridCol>
                <a:gridCol w="9321600">
                  <a:extLst>
                    <a:ext uri="{9D8B030D-6E8A-4147-A177-3AD203B41FA5}">
                      <a16:colId xmlns:a16="http://schemas.microsoft.com/office/drawing/2014/main" val="3557010872"/>
                    </a:ext>
                  </a:extLst>
                </a:gridCol>
              </a:tblGrid>
              <a:tr h="381000">
                <a:tc>
                  <a:txBody>
                    <a:bodyPr/>
                    <a:lstStyle/>
                    <a:p>
                      <a:pPr algn="ctr"/>
                      <a:r>
                        <a:rPr lang="de-AT" sz="1900" b="1"/>
                        <a:t>1</a:t>
                      </a:r>
                    </a:p>
                  </a:txBody>
                  <a:tcPr marL="121920" marR="121920"/>
                </a:tc>
                <a:tc>
                  <a:txBody>
                    <a:bodyPr/>
                    <a:lstStyle/>
                    <a:p>
                      <a:r>
                        <a:rPr lang="de-AT" sz="1900" err="1"/>
                        <a:t>Agendapunkt</a:t>
                      </a:r>
                      <a:r>
                        <a:rPr lang="de-AT" sz="1900"/>
                        <a:t> 1</a:t>
                      </a:r>
                    </a:p>
                  </a:txBody>
                  <a:tcPr marL="121920" marR="121920"/>
                </a:tc>
                <a:extLst>
                  <a:ext uri="{0D108BD9-81ED-4DB2-BD59-A6C34878D82A}">
                    <a16:rowId xmlns:a16="http://schemas.microsoft.com/office/drawing/2014/main" val="3985819634"/>
                  </a:ext>
                </a:extLst>
              </a:tr>
              <a:tr h="381000">
                <a:tc>
                  <a:txBody>
                    <a:bodyPr/>
                    <a:lstStyle/>
                    <a:p>
                      <a:pPr algn="ctr"/>
                      <a:r>
                        <a:rPr lang="de-AT" sz="1900" b="1"/>
                        <a:t>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2</a:t>
                      </a:r>
                    </a:p>
                  </a:txBody>
                  <a:tcPr marL="121920" marR="121920"/>
                </a:tc>
                <a:extLst>
                  <a:ext uri="{0D108BD9-81ED-4DB2-BD59-A6C34878D82A}">
                    <a16:rowId xmlns:a16="http://schemas.microsoft.com/office/drawing/2014/main" val="3837932497"/>
                  </a:ext>
                </a:extLst>
              </a:tr>
              <a:tr h="381000">
                <a:tc>
                  <a:txBody>
                    <a:bodyPr/>
                    <a:lstStyle/>
                    <a:p>
                      <a:pPr algn="ctr"/>
                      <a:r>
                        <a:rPr lang="de-AT" sz="1900" b="1"/>
                        <a:t>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3</a:t>
                      </a:r>
                    </a:p>
                  </a:txBody>
                  <a:tcPr marL="121920" marR="121920"/>
                </a:tc>
                <a:extLst>
                  <a:ext uri="{0D108BD9-81ED-4DB2-BD59-A6C34878D82A}">
                    <a16:rowId xmlns:a16="http://schemas.microsoft.com/office/drawing/2014/main" val="763405541"/>
                  </a:ext>
                </a:extLst>
              </a:tr>
              <a:tr h="381000">
                <a:tc>
                  <a:txBody>
                    <a:bodyPr/>
                    <a:lstStyle/>
                    <a:p>
                      <a:pPr algn="ctr"/>
                      <a:r>
                        <a:rPr lang="de-AT" sz="1900" b="1"/>
                        <a:t>4</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4</a:t>
                      </a:r>
                    </a:p>
                  </a:txBody>
                  <a:tcPr marL="121920" marR="121920"/>
                </a:tc>
                <a:extLst>
                  <a:ext uri="{0D108BD9-81ED-4DB2-BD59-A6C34878D82A}">
                    <a16:rowId xmlns:a16="http://schemas.microsoft.com/office/drawing/2014/main" val="2329054681"/>
                  </a:ext>
                </a:extLst>
              </a:tr>
              <a:tr h="381000">
                <a:tc>
                  <a:txBody>
                    <a:bodyPr/>
                    <a:lstStyle/>
                    <a:p>
                      <a:pPr algn="ctr"/>
                      <a:r>
                        <a:rPr lang="de-AT" sz="1900" b="1"/>
                        <a:t>5</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5</a:t>
                      </a:r>
                    </a:p>
                  </a:txBody>
                  <a:tcPr marL="121920" marR="121920"/>
                </a:tc>
                <a:extLst>
                  <a:ext uri="{0D108BD9-81ED-4DB2-BD59-A6C34878D82A}">
                    <a16:rowId xmlns:a16="http://schemas.microsoft.com/office/drawing/2014/main" val="3532782720"/>
                  </a:ext>
                </a:extLst>
              </a:tr>
              <a:tr h="381000">
                <a:tc>
                  <a:txBody>
                    <a:bodyPr/>
                    <a:lstStyle/>
                    <a:p>
                      <a:pPr algn="ctr"/>
                      <a:r>
                        <a:rPr lang="de-AT" sz="1900" b="1"/>
                        <a:t>6</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6</a:t>
                      </a:r>
                    </a:p>
                  </a:txBody>
                  <a:tcPr marL="121920" marR="121920"/>
                </a:tc>
                <a:extLst>
                  <a:ext uri="{0D108BD9-81ED-4DB2-BD59-A6C34878D82A}">
                    <a16:rowId xmlns:a16="http://schemas.microsoft.com/office/drawing/2014/main" val="3076569948"/>
                  </a:ext>
                </a:extLst>
              </a:tr>
              <a:tr h="381000">
                <a:tc>
                  <a:txBody>
                    <a:bodyPr/>
                    <a:lstStyle/>
                    <a:p>
                      <a:pPr algn="ctr"/>
                      <a:r>
                        <a:rPr lang="de-AT" sz="1900" b="1"/>
                        <a:t>7</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7</a:t>
                      </a:r>
                    </a:p>
                  </a:txBody>
                  <a:tcPr marL="121920" marR="121920"/>
                </a:tc>
                <a:extLst>
                  <a:ext uri="{0D108BD9-81ED-4DB2-BD59-A6C34878D82A}">
                    <a16:rowId xmlns:a16="http://schemas.microsoft.com/office/drawing/2014/main" val="1626098389"/>
                  </a:ext>
                </a:extLst>
              </a:tr>
              <a:tr h="381000">
                <a:tc>
                  <a:txBody>
                    <a:bodyPr/>
                    <a:lstStyle/>
                    <a:p>
                      <a:pPr algn="ctr"/>
                      <a:r>
                        <a:rPr lang="de-AT" sz="1900" b="1"/>
                        <a:t>8</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8</a:t>
                      </a:r>
                    </a:p>
                  </a:txBody>
                  <a:tcPr marL="121920" marR="121920"/>
                </a:tc>
                <a:extLst>
                  <a:ext uri="{0D108BD9-81ED-4DB2-BD59-A6C34878D82A}">
                    <a16:rowId xmlns:a16="http://schemas.microsoft.com/office/drawing/2014/main" val="643016156"/>
                  </a:ext>
                </a:extLst>
              </a:tr>
              <a:tr h="381000">
                <a:tc>
                  <a:txBody>
                    <a:bodyPr/>
                    <a:lstStyle/>
                    <a:p>
                      <a:pPr algn="ctr"/>
                      <a:r>
                        <a:rPr lang="de-AT" sz="1900" b="1"/>
                        <a:t>9</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9</a:t>
                      </a:r>
                    </a:p>
                  </a:txBody>
                  <a:tcPr marL="121920" marR="121920"/>
                </a:tc>
                <a:extLst>
                  <a:ext uri="{0D108BD9-81ED-4DB2-BD59-A6C34878D82A}">
                    <a16:rowId xmlns:a16="http://schemas.microsoft.com/office/drawing/2014/main" val="2506756921"/>
                  </a:ext>
                </a:extLst>
              </a:tr>
              <a:tr h="381000">
                <a:tc>
                  <a:txBody>
                    <a:bodyPr/>
                    <a:lstStyle/>
                    <a:p>
                      <a:pPr algn="ctr"/>
                      <a:r>
                        <a:rPr lang="de-AT" sz="1900" b="1"/>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900" err="1"/>
                        <a:t>Agendapunkt</a:t>
                      </a:r>
                      <a:r>
                        <a:rPr lang="de-AT" sz="1900"/>
                        <a:t> 10</a:t>
                      </a:r>
                    </a:p>
                  </a:txBody>
                  <a:tcPr marL="121920" marR="121920"/>
                </a:tc>
                <a:extLst>
                  <a:ext uri="{0D108BD9-81ED-4DB2-BD59-A6C34878D82A}">
                    <a16:rowId xmlns:a16="http://schemas.microsoft.com/office/drawing/2014/main" val="1611508459"/>
                  </a:ext>
                </a:extLst>
              </a:tr>
            </a:tbl>
          </a:graphicData>
        </a:graphic>
      </p:graphicFrame>
      <p:sp>
        <p:nvSpPr>
          <p:cNvPr id="5" name="Slide Number Placeholder 4">
            <a:extLst>
              <a:ext uri="{FF2B5EF4-FFF2-40B4-BE49-F238E27FC236}">
                <a16:creationId xmlns:a16="http://schemas.microsoft.com/office/drawing/2014/main" id="{28F75F33-9EE2-914C-B6A7-E6610437C0C6}"/>
              </a:ext>
            </a:extLst>
          </p:cNvPr>
          <p:cNvSpPr>
            <a:spLocks noGrp="1"/>
          </p:cNvSpPr>
          <p:nvPr>
            <p:ph type="sldNum" sz="quarter" idx="10"/>
          </p:nvPr>
        </p:nvSpPr>
        <p:spPr>
          <a:xfrm>
            <a:off x="5146923" y="6601247"/>
            <a:ext cx="6720000" cy="180000"/>
          </a:xfrm>
          <a:prstGeom prst="rect">
            <a:avLst/>
          </a:prstGeom>
        </p:spPr>
        <p:txBody>
          <a:bodyPr/>
          <a:lstStyle/>
          <a:p>
            <a:r>
              <a:rPr lang="de-AT" smtClean="0">
                <a:solidFill>
                  <a:srgbClr val="878786"/>
                </a:solidFill>
              </a:rPr>
              <a:t>. </a:t>
            </a:r>
            <a:r>
              <a:rPr lang="de-AT">
                <a:solidFill>
                  <a:srgbClr val="878786"/>
                </a:solidFill>
              </a:rPr>
              <a:t>|    </a:t>
            </a:r>
            <a:fld id="{03823852-632B-CE48-9B7F-33689C5FDE0B}" type="slidenum">
              <a:rPr lang="de-AT" smtClean="0">
                <a:solidFill>
                  <a:srgbClr val="878786"/>
                </a:solidFill>
              </a:rPr>
              <a:pPr/>
              <a:t>‹Nr.›</a:t>
            </a:fld>
            <a:endParaRPr lang="de-AT">
              <a:solidFill>
                <a:srgbClr val="878786"/>
              </a:solidFill>
            </a:endParaRPr>
          </a:p>
        </p:txBody>
      </p:sp>
    </p:spTree>
    <p:extLst>
      <p:ext uri="{BB962C8B-B14F-4D97-AF65-F5344CB8AC3E}">
        <p14:creationId xmlns:p14="http://schemas.microsoft.com/office/powerpoint/2010/main" val="2965204004"/>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Kapitel hellpetrol">
    <p:spTree>
      <p:nvGrpSpPr>
        <p:cNvPr id="1" name=""/>
        <p:cNvGrpSpPr/>
        <p:nvPr/>
      </p:nvGrpSpPr>
      <p:grpSpPr>
        <a:xfrm>
          <a:off x="0" y="0"/>
          <a:ext cx="0" cy="0"/>
          <a:chOff x="0" y="0"/>
          <a:chExt cx="0" cy="0"/>
        </a:xfrm>
      </p:grpSpPr>
      <p:sp>
        <p:nvSpPr>
          <p:cNvPr id="7" name="Rechteck 6"/>
          <p:cNvSpPr/>
          <p:nvPr userDrawn="1"/>
        </p:nvSpPr>
        <p:spPr>
          <a:xfrm>
            <a:off x="-10644" y="4738264"/>
            <a:ext cx="12202643" cy="211974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dirty="0">
              <a:solidFill>
                <a:srgbClr val="FFFFFF"/>
              </a:solidFill>
            </a:endParaRPr>
          </a:p>
        </p:txBody>
      </p:sp>
      <p:sp>
        <p:nvSpPr>
          <p:cNvPr id="28" name="Textplatzhalter 18"/>
          <p:cNvSpPr>
            <a:spLocks noGrp="1"/>
          </p:cNvSpPr>
          <p:nvPr>
            <p:ph type="body" sz="quarter" idx="13"/>
          </p:nvPr>
        </p:nvSpPr>
        <p:spPr>
          <a:xfrm>
            <a:off x="914400" y="3294533"/>
            <a:ext cx="10357880" cy="1179811"/>
          </a:xfrm>
        </p:spPr>
        <p:txBody>
          <a:bodyPr anchor="b">
            <a:noAutofit/>
          </a:bodyPr>
          <a:lstStyle>
            <a:lvl1pPr marL="0" indent="0">
              <a:buNone/>
              <a:defRPr sz="27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30" name="Titel 28"/>
          <p:cNvSpPr>
            <a:spLocks noGrp="1"/>
          </p:cNvSpPr>
          <p:nvPr>
            <p:ph type="title" hasCustomPrompt="1"/>
          </p:nvPr>
        </p:nvSpPr>
        <p:spPr>
          <a:xfrm>
            <a:off x="909086" y="1207815"/>
            <a:ext cx="10363201" cy="1588127"/>
          </a:xfrm>
        </p:spPr>
        <p:txBody>
          <a:bodyPr anchor="b">
            <a:noAutofit/>
          </a:bodyPr>
          <a:lstStyle>
            <a:lvl1pPr>
              <a:defRPr sz="4800"/>
            </a:lvl1pPr>
          </a:lstStyle>
          <a:p>
            <a:r>
              <a:rPr lang="de-DE" dirty="0"/>
              <a:t>Kapitel-Überschrift bearbeiten</a:t>
            </a:r>
            <a:endParaRPr lang="de-AT" dirty="0"/>
          </a:p>
        </p:txBody>
      </p:sp>
      <p:pic>
        <p:nvPicPr>
          <p:cNvPr id="10" name="Picture 9">
            <a:extLst>
              <a:ext uri="{FF2B5EF4-FFF2-40B4-BE49-F238E27FC236}">
                <a16:creationId xmlns:a16="http://schemas.microsoft.com/office/drawing/2014/main" id="{8C8307CE-8B94-324F-98B0-14ECFD071B8D}"/>
              </a:ext>
            </a:extLst>
          </p:cNvPr>
          <p:cNvPicPr>
            <a:picLocks noChangeAspect="1"/>
          </p:cNvPicPr>
          <p:nvPr userDrawn="1"/>
        </p:nvPicPr>
        <p:blipFill>
          <a:blip r:embed="rId2"/>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213049573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Kapitel fuchsia/hellpetrol">
    <p:spTree>
      <p:nvGrpSpPr>
        <p:cNvPr id="1" name=""/>
        <p:cNvGrpSpPr/>
        <p:nvPr/>
      </p:nvGrpSpPr>
      <p:grpSpPr>
        <a:xfrm>
          <a:off x="0" y="0"/>
          <a:ext cx="0" cy="0"/>
          <a:chOff x="0" y="0"/>
          <a:chExt cx="0" cy="0"/>
        </a:xfrm>
      </p:grpSpPr>
      <p:pic>
        <p:nvPicPr>
          <p:cNvPr id="8" name="Bild 3">
            <a:extLst>
              <a:ext uri="{FF2B5EF4-FFF2-40B4-BE49-F238E27FC236}">
                <a16:creationId xmlns:a16="http://schemas.microsoft.com/office/drawing/2014/main" id="{EBF0E06C-0C8D-FC48-AB8A-1A9A834B1D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937" b="30909"/>
          <a:stretch/>
        </p:blipFill>
        <p:spPr>
          <a:xfrm>
            <a:off x="-10640" y="9"/>
            <a:ext cx="12197321" cy="4738255"/>
          </a:xfrm>
          <a:prstGeom prst="rect">
            <a:avLst/>
          </a:prstGeom>
        </p:spPr>
      </p:pic>
      <p:sp>
        <p:nvSpPr>
          <p:cNvPr id="7" name="Rechteck 6"/>
          <p:cNvSpPr/>
          <p:nvPr userDrawn="1"/>
        </p:nvSpPr>
        <p:spPr>
          <a:xfrm>
            <a:off x="-10644" y="4738264"/>
            <a:ext cx="12202643" cy="211974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sp>
        <p:nvSpPr>
          <p:cNvPr id="28" name="Textplatzhalter 18"/>
          <p:cNvSpPr>
            <a:spLocks noGrp="1"/>
          </p:cNvSpPr>
          <p:nvPr>
            <p:ph type="body" sz="quarter" idx="13"/>
          </p:nvPr>
        </p:nvSpPr>
        <p:spPr>
          <a:xfrm>
            <a:off x="914400" y="3294533"/>
            <a:ext cx="10357880" cy="1179811"/>
          </a:xfrm>
        </p:spPr>
        <p:txBody>
          <a:bodyPr anchor="b">
            <a:noAutofit/>
          </a:bodyPr>
          <a:lstStyle>
            <a:lvl1pPr marL="0" indent="0">
              <a:buNone/>
              <a:defRPr sz="2700">
                <a:solidFill>
                  <a:schemeClr val="accent3"/>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30" name="Titel 28"/>
          <p:cNvSpPr>
            <a:spLocks noGrp="1"/>
          </p:cNvSpPr>
          <p:nvPr>
            <p:ph type="title" hasCustomPrompt="1"/>
          </p:nvPr>
        </p:nvSpPr>
        <p:spPr>
          <a:xfrm>
            <a:off x="909086" y="1207815"/>
            <a:ext cx="10363201" cy="1588127"/>
          </a:xfrm>
        </p:spPr>
        <p:txBody>
          <a:bodyPr anchor="b">
            <a:noAutofit/>
          </a:bodyPr>
          <a:lstStyle>
            <a:lvl1pPr>
              <a:defRPr sz="4800">
                <a:solidFill>
                  <a:schemeClr val="accent3"/>
                </a:solidFill>
              </a:defRPr>
            </a:lvl1pPr>
          </a:lstStyle>
          <a:p>
            <a:r>
              <a:rPr lang="de-DE" dirty="0"/>
              <a:t>Kapitel-Überschrift bearbeiten</a:t>
            </a:r>
            <a:endParaRPr lang="de-AT" dirty="0"/>
          </a:p>
        </p:txBody>
      </p:sp>
      <p:pic>
        <p:nvPicPr>
          <p:cNvPr id="10" name="Picture 9">
            <a:extLst>
              <a:ext uri="{FF2B5EF4-FFF2-40B4-BE49-F238E27FC236}">
                <a16:creationId xmlns:a16="http://schemas.microsoft.com/office/drawing/2014/main" id="{EF805236-49E7-7C44-A71C-5049E0050208}"/>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21312225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Kapitel fuchsia">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a:extLst>
              <a:ext uri="{28A0092B-C50C-407E-A947-70E740481C1C}">
                <a14:useLocalDpi xmlns:a14="http://schemas.microsoft.com/office/drawing/2010/main" val="0"/>
              </a:ext>
            </a:extLst>
          </a:blip>
          <a:srcRect l="24970" t="69091"/>
          <a:stretch/>
        </p:blipFill>
        <p:spPr>
          <a:xfrm>
            <a:off x="0" y="4738255"/>
            <a:ext cx="12192000" cy="2119748"/>
          </a:xfrm>
          <a:prstGeom prst="rect">
            <a:avLst/>
          </a:prstGeom>
        </p:spPr>
      </p:pic>
      <p:sp>
        <p:nvSpPr>
          <p:cNvPr id="27" name="Textplatzhalter 18"/>
          <p:cNvSpPr>
            <a:spLocks noGrp="1"/>
          </p:cNvSpPr>
          <p:nvPr>
            <p:ph type="body" sz="quarter" idx="13"/>
          </p:nvPr>
        </p:nvSpPr>
        <p:spPr>
          <a:xfrm>
            <a:off x="914400" y="3294533"/>
            <a:ext cx="10357880" cy="1179811"/>
          </a:xfrm>
        </p:spPr>
        <p:txBody>
          <a:bodyPr anchor="b">
            <a:noAutofit/>
          </a:bodyPr>
          <a:lstStyle>
            <a:lvl1pPr marL="0" indent="0">
              <a:buNone/>
              <a:defRPr sz="27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28" name="Titel 28"/>
          <p:cNvSpPr>
            <a:spLocks noGrp="1"/>
          </p:cNvSpPr>
          <p:nvPr>
            <p:ph type="title" hasCustomPrompt="1"/>
          </p:nvPr>
        </p:nvSpPr>
        <p:spPr>
          <a:xfrm>
            <a:off x="909086" y="1207815"/>
            <a:ext cx="10363201" cy="1588127"/>
          </a:xfrm>
        </p:spPr>
        <p:txBody>
          <a:bodyPr anchor="b">
            <a:noAutofit/>
          </a:bodyPr>
          <a:lstStyle>
            <a:lvl1pPr>
              <a:defRPr sz="4800"/>
            </a:lvl1pPr>
          </a:lstStyle>
          <a:p>
            <a:r>
              <a:rPr lang="de-DE" dirty="0"/>
              <a:t>Kapitel-Überschrift bearbeiten</a:t>
            </a:r>
            <a:endParaRPr lang="de-AT" dirty="0"/>
          </a:p>
        </p:txBody>
      </p:sp>
      <p:pic>
        <p:nvPicPr>
          <p:cNvPr id="7" name="Picture 6">
            <a:extLst>
              <a:ext uri="{FF2B5EF4-FFF2-40B4-BE49-F238E27FC236}">
                <a16:creationId xmlns:a16="http://schemas.microsoft.com/office/drawing/2014/main" id="{E0B95702-E63B-6A4A-B7F0-A24449B042B9}"/>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41673305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2_Unterkapitel hellpetrol">
    <p:spTree>
      <p:nvGrpSpPr>
        <p:cNvPr id="1" name=""/>
        <p:cNvGrpSpPr/>
        <p:nvPr/>
      </p:nvGrpSpPr>
      <p:grpSpPr>
        <a:xfrm>
          <a:off x="0" y="0"/>
          <a:ext cx="0" cy="0"/>
          <a:chOff x="0" y="0"/>
          <a:chExt cx="0" cy="0"/>
        </a:xfrm>
      </p:grpSpPr>
      <p:sp>
        <p:nvSpPr>
          <p:cNvPr id="7" name="Rechteck 6"/>
          <p:cNvSpPr/>
          <p:nvPr userDrawn="1"/>
        </p:nvSpPr>
        <p:spPr>
          <a:xfrm>
            <a:off x="-10644" y="5778000"/>
            <a:ext cx="12202643" cy="1080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sp>
        <p:nvSpPr>
          <p:cNvPr id="8" name="Textplatzhalter 18"/>
          <p:cNvSpPr>
            <a:spLocks noGrp="1"/>
          </p:cNvSpPr>
          <p:nvPr>
            <p:ph type="body" sz="quarter" idx="13"/>
          </p:nvPr>
        </p:nvSpPr>
        <p:spPr>
          <a:xfrm>
            <a:off x="914400" y="3906313"/>
            <a:ext cx="10357880" cy="1179811"/>
          </a:xfrm>
        </p:spPr>
        <p:txBody>
          <a:bodyPr anchor="b">
            <a:noAutofit/>
          </a:bodyPr>
          <a:lstStyle>
            <a:lvl1pPr marL="0" indent="0">
              <a:buNone/>
              <a:defRPr sz="27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9" name="Titel 28"/>
          <p:cNvSpPr>
            <a:spLocks noGrp="1"/>
          </p:cNvSpPr>
          <p:nvPr>
            <p:ph type="title" hasCustomPrompt="1"/>
          </p:nvPr>
        </p:nvSpPr>
        <p:spPr>
          <a:xfrm>
            <a:off x="909086" y="1819598"/>
            <a:ext cx="10363201" cy="1588127"/>
          </a:xfrm>
        </p:spPr>
        <p:txBody>
          <a:bodyPr anchor="b">
            <a:noAutofit/>
          </a:bodyPr>
          <a:lstStyle>
            <a:lvl1pPr>
              <a:defRPr sz="4800"/>
            </a:lvl1pPr>
          </a:lstStyle>
          <a:p>
            <a:r>
              <a:rPr lang="de-DE" dirty="0"/>
              <a:t>Unterkapitel-Überschrift bearbeiten</a:t>
            </a:r>
            <a:endParaRPr lang="de-AT" dirty="0"/>
          </a:p>
        </p:txBody>
      </p:sp>
      <p:pic>
        <p:nvPicPr>
          <p:cNvPr id="10" name="Picture 9">
            <a:extLst>
              <a:ext uri="{FF2B5EF4-FFF2-40B4-BE49-F238E27FC236}">
                <a16:creationId xmlns:a16="http://schemas.microsoft.com/office/drawing/2014/main" id="{3525771C-B4F2-224A-9FFF-68CD97367A5B}"/>
              </a:ext>
            </a:extLst>
          </p:cNvPr>
          <p:cNvPicPr>
            <a:picLocks noChangeAspect="1"/>
          </p:cNvPicPr>
          <p:nvPr userDrawn="1"/>
        </p:nvPicPr>
        <p:blipFill>
          <a:blip r:embed="rId2"/>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2153163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Unterkapitel fuchsia/hellpetrol">
    <p:spTree>
      <p:nvGrpSpPr>
        <p:cNvPr id="1" name=""/>
        <p:cNvGrpSpPr/>
        <p:nvPr/>
      </p:nvGrpSpPr>
      <p:grpSpPr>
        <a:xfrm>
          <a:off x="0" y="0"/>
          <a:ext cx="0" cy="0"/>
          <a:chOff x="0" y="0"/>
          <a:chExt cx="0" cy="0"/>
        </a:xfrm>
      </p:grpSpPr>
      <p:pic>
        <p:nvPicPr>
          <p:cNvPr id="10" name="Bild 3">
            <a:extLst>
              <a:ext uri="{FF2B5EF4-FFF2-40B4-BE49-F238E27FC236}">
                <a16:creationId xmlns:a16="http://schemas.microsoft.com/office/drawing/2014/main" id="{8845BB4A-D60D-D243-9C4D-929968F7B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904" r="1" b="15747"/>
          <a:stretch/>
        </p:blipFill>
        <p:spPr>
          <a:xfrm>
            <a:off x="-10642" y="0"/>
            <a:ext cx="12202644" cy="5778000"/>
          </a:xfrm>
          <a:prstGeom prst="rect">
            <a:avLst/>
          </a:prstGeom>
        </p:spPr>
      </p:pic>
      <p:sp>
        <p:nvSpPr>
          <p:cNvPr id="7" name="Rechteck 6"/>
          <p:cNvSpPr/>
          <p:nvPr userDrawn="1"/>
        </p:nvSpPr>
        <p:spPr>
          <a:xfrm>
            <a:off x="-10644" y="5778000"/>
            <a:ext cx="12202643" cy="1080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de-AT" sz="2400">
              <a:solidFill>
                <a:srgbClr val="FFFFFF"/>
              </a:solidFill>
            </a:endParaRPr>
          </a:p>
        </p:txBody>
      </p:sp>
      <p:sp>
        <p:nvSpPr>
          <p:cNvPr id="8" name="Textplatzhalter 18"/>
          <p:cNvSpPr>
            <a:spLocks noGrp="1"/>
          </p:cNvSpPr>
          <p:nvPr>
            <p:ph type="body" sz="quarter" idx="13"/>
          </p:nvPr>
        </p:nvSpPr>
        <p:spPr>
          <a:xfrm>
            <a:off x="914400" y="3906313"/>
            <a:ext cx="10357880" cy="1179811"/>
          </a:xfrm>
        </p:spPr>
        <p:txBody>
          <a:bodyPr anchor="b">
            <a:noAutofit/>
          </a:bodyPr>
          <a:lstStyle>
            <a:lvl1pPr marL="0" indent="0">
              <a:buNone/>
              <a:defRPr sz="2700">
                <a:solidFill>
                  <a:schemeClr val="accent3"/>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9" name="Titel 28"/>
          <p:cNvSpPr>
            <a:spLocks noGrp="1"/>
          </p:cNvSpPr>
          <p:nvPr>
            <p:ph type="title" hasCustomPrompt="1"/>
          </p:nvPr>
        </p:nvSpPr>
        <p:spPr>
          <a:xfrm>
            <a:off x="909086" y="1819598"/>
            <a:ext cx="10363201" cy="1588127"/>
          </a:xfrm>
        </p:spPr>
        <p:txBody>
          <a:bodyPr anchor="b">
            <a:noAutofit/>
          </a:bodyPr>
          <a:lstStyle>
            <a:lvl1pPr>
              <a:defRPr sz="4800">
                <a:solidFill>
                  <a:schemeClr val="accent3"/>
                </a:solidFill>
              </a:defRPr>
            </a:lvl1pPr>
          </a:lstStyle>
          <a:p>
            <a:r>
              <a:rPr lang="de-DE" dirty="0"/>
              <a:t>Unterkapitel-Überschrift bearbeiten</a:t>
            </a:r>
            <a:endParaRPr lang="de-AT" dirty="0"/>
          </a:p>
        </p:txBody>
      </p:sp>
      <p:pic>
        <p:nvPicPr>
          <p:cNvPr id="11" name="Picture 10">
            <a:extLst>
              <a:ext uri="{FF2B5EF4-FFF2-40B4-BE49-F238E27FC236}">
                <a16:creationId xmlns:a16="http://schemas.microsoft.com/office/drawing/2014/main" id="{7DE0C76B-DE86-E54C-8B0A-2D81DF9944A6}"/>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38160717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Unterkapitel fuchsia">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a:extLst>
              <a:ext uri="{28A0092B-C50C-407E-A947-70E740481C1C}">
                <a14:useLocalDpi xmlns:a14="http://schemas.microsoft.com/office/drawing/2010/main" val="0"/>
              </a:ext>
            </a:extLst>
          </a:blip>
          <a:srcRect l="24970" t="84233"/>
          <a:stretch/>
        </p:blipFill>
        <p:spPr>
          <a:xfrm>
            <a:off x="0" y="5776693"/>
            <a:ext cx="12192000" cy="1081315"/>
          </a:xfrm>
          <a:prstGeom prst="rect">
            <a:avLst/>
          </a:prstGeom>
        </p:spPr>
      </p:pic>
      <p:sp>
        <p:nvSpPr>
          <p:cNvPr id="6" name="Textplatzhalter 18"/>
          <p:cNvSpPr>
            <a:spLocks noGrp="1"/>
          </p:cNvSpPr>
          <p:nvPr>
            <p:ph type="body" sz="quarter" idx="13"/>
          </p:nvPr>
        </p:nvSpPr>
        <p:spPr>
          <a:xfrm>
            <a:off x="914400" y="3905993"/>
            <a:ext cx="10357880" cy="1179811"/>
          </a:xfrm>
        </p:spPr>
        <p:txBody>
          <a:bodyPr anchor="b">
            <a:noAutofit/>
          </a:bodyPr>
          <a:lstStyle>
            <a:lvl1pPr marL="0" indent="0">
              <a:buNone/>
              <a:defRPr sz="27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de-DE" dirty="0"/>
          </a:p>
        </p:txBody>
      </p:sp>
      <p:sp>
        <p:nvSpPr>
          <p:cNvPr id="7" name="Titel 28"/>
          <p:cNvSpPr>
            <a:spLocks noGrp="1"/>
          </p:cNvSpPr>
          <p:nvPr>
            <p:ph type="title" hasCustomPrompt="1"/>
          </p:nvPr>
        </p:nvSpPr>
        <p:spPr>
          <a:xfrm>
            <a:off x="909086" y="1819278"/>
            <a:ext cx="10363201" cy="1588127"/>
          </a:xfrm>
        </p:spPr>
        <p:txBody>
          <a:bodyPr anchor="b">
            <a:noAutofit/>
          </a:bodyPr>
          <a:lstStyle>
            <a:lvl1pPr>
              <a:defRPr sz="4800"/>
            </a:lvl1pPr>
          </a:lstStyle>
          <a:p>
            <a:r>
              <a:rPr lang="de-DE" dirty="0"/>
              <a:t>Unterkapitel-Überschrift bearbeiten</a:t>
            </a:r>
            <a:endParaRPr lang="de-AT" dirty="0"/>
          </a:p>
        </p:txBody>
      </p:sp>
      <p:pic>
        <p:nvPicPr>
          <p:cNvPr id="9" name="Picture 8">
            <a:extLst>
              <a:ext uri="{FF2B5EF4-FFF2-40B4-BE49-F238E27FC236}">
                <a16:creationId xmlns:a16="http://schemas.microsoft.com/office/drawing/2014/main" id="{16D07709-5C40-754E-A184-9455EF9D4543}"/>
              </a:ext>
            </a:extLst>
          </p:cNvPr>
          <p:cNvPicPr>
            <a:picLocks noChangeAspect="1"/>
          </p:cNvPicPr>
          <p:nvPr userDrawn="1"/>
        </p:nvPicPr>
        <p:blipFill>
          <a:blip r:embed="rId3"/>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27594527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seite mit Foto">
    <p:bg>
      <p:bgPr>
        <a:solidFill>
          <a:schemeClr val="bg1"/>
        </a:solidFill>
        <a:effectLst/>
      </p:bgPr>
    </p:bg>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9E72F303-0445-1145-B348-9435E605E9E0}"/>
              </a:ext>
            </a:extLst>
          </p:cNvPr>
          <p:cNvSpPr/>
          <p:nvPr userDrawn="1"/>
        </p:nvSpPr>
        <p:spPr>
          <a:xfrm>
            <a:off x="3486912" y="1389889"/>
            <a:ext cx="7698818" cy="4123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2210499"/>
            <a:ext cx="6198343"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24957" y="3661474"/>
            <a:ext cx="6198343"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a:t>Bild</a:t>
            </a:r>
          </a:p>
        </p:txBody>
      </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30789974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Titel /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Content Placeholder 2"/>
          <p:cNvSpPr>
            <a:spLocks noGrp="1"/>
          </p:cNvSpPr>
          <p:nvPr>
            <p:ph idx="1"/>
          </p:nvPr>
        </p:nvSpPr>
        <p:spPr>
          <a:xfrm>
            <a:off x="838200" y="1425847"/>
            <a:ext cx="10515600" cy="4752181"/>
          </a:xfrm>
        </p:spPr>
        <p:txBody>
          <a:bodyPr/>
          <a:lstStyle>
            <a:lvl2pPr marL="719982">
              <a:defRPr/>
            </a:lvl2pPr>
            <a:lvl3pPr marL="1103972">
              <a:defRPr/>
            </a:lvl3pPr>
            <a:lvl4pPr marL="1463963">
              <a:defRPr/>
            </a:lvl4pPr>
            <a:lvl5pPr marL="1823954">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Slide Number Placeholder 5">
            <a:extLst>
              <a:ext uri="{FF2B5EF4-FFF2-40B4-BE49-F238E27FC236}">
                <a16:creationId xmlns:a16="http://schemas.microsoft.com/office/drawing/2014/main" id="{29654BE5-7786-F643-AED4-A2F858618050}"/>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224424814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el / Inhalt mit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Content Placeholder 2"/>
          <p:cNvSpPr>
            <a:spLocks noGrp="1"/>
          </p:cNvSpPr>
          <p:nvPr>
            <p:ph idx="1"/>
          </p:nvPr>
        </p:nvSpPr>
        <p:spPr>
          <a:xfrm>
            <a:off x="838200" y="1425847"/>
            <a:ext cx="8102600" cy="4752181"/>
          </a:xfrm>
        </p:spPr>
        <p:txBody>
          <a:bodyPr/>
          <a:lstStyle>
            <a:lvl2pPr marL="719982">
              <a:defRPr/>
            </a:lvl2pPr>
            <a:lvl3pPr marL="1103972">
              <a:defRPr/>
            </a:lvl3pPr>
            <a:lvl4pPr marL="1463963">
              <a:defRPr/>
            </a:lvl4pPr>
            <a:lvl5pPr marL="1823954">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Bildplatzhalter 5"/>
          <p:cNvSpPr>
            <a:spLocks noGrp="1"/>
          </p:cNvSpPr>
          <p:nvPr>
            <p:ph type="pic" sz="quarter" idx="11"/>
          </p:nvPr>
        </p:nvSpPr>
        <p:spPr>
          <a:xfrm>
            <a:off x="9446400" y="984256"/>
            <a:ext cx="2745600" cy="5616997"/>
          </a:xfrm>
        </p:spPr>
        <p:txBody>
          <a:bodyPr/>
          <a:lstStyle>
            <a:lvl1pPr marL="0" indent="0">
              <a:buNone/>
              <a:defRPr>
                <a:noFill/>
              </a:defRPr>
            </a:lvl1pPr>
          </a:lstStyle>
          <a:p>
            <a:endParaRPr lang="de-AT"/>
          </a:p>
        </p:txBody>
      </p:sp>
      <p:sp>
        <p:nvSpPr>
          <p:cNvPr id="7" name="Slide Number Placeholder 5">
            <a:extLst>
              <a:ext uri="{FF2B5EF4-FFF2-40B4-BE49-F238E27FC236}">
                <a16:creationId xmlns:a16="http://schemas.microsoft.com/office/drawing/2014/main" id="{7FDCC524-017E-7640-AFF9-5C372B99FDBD}"/>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168238234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el / Inhalt mit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Content Placeholder 2"/>
          <p:cNvSpPr>
            <a:spLocks noGrp="1"/>
          </p:cNvSpPr>
          <p:nvPr>
            <p:ph idx="1"/>
          </p:nvPr>
        </p:nvSpPr>
        <p:spPr>
          <a:xfrm>
            <a:off x="3276592" y="1425847"/>
            <a:ext cx="8102600" cy="4752181"/>
          </a:xfrm>
        </p:spPr>
        <p:txBody>
          <a:bodyPr/>
          <a:lstStyle>
            <a:lvl2pPr marL="719982">
              <a:defRPr/>
            </a:lvl2pPr>
            <a:lvl3pPr marL="1103972">
              <a:defRPr/>
            </a:lvl3pPr>
            <a:lvl4pPr marL="1463963">
              <a:defRPr/>
            </a:lvl4pPr>
            <a:lvl5pPr marL="1823954">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Bildplatzhalter 5"/>
          <p:cNvSpPr>
            <a:spLocks noGrp="1"/>
          </p:cNvSpPr>
          <p:nvPr>
            <p:ph type="pic" sz="quarter" idx="11"/>
          </p:nvPr>
        </p:nvSpPr>
        <p:spPr>
          <a:xfrm>
            <a:off x="0" y="985013"/>
            <a:ext cx="2745600" cy="5872991"/>
          </a:xfrm>
        </p:spPr>
        <p:txBody>
          <a:bodyPr/>
          <a:lstStyle>
            <a:lvl1pPr marL="0" indent="0">
              <a:buNone/>
              <a:defRPr>
                <a:noFill/>
              </a:defRPr>
            </a:lvl1pPr>
          </a:lstStyle>
          <a:p>
            <a:endParaRPr lang="de-AT"/>
          </a:p>
        </p:txBody>
      </p:sp>
      <p:sp>
        <p:nvSpPr>
          <p:cNvPr id="7" name="Slide Number Placeholder 5">
            <a:extLst>
              <a:ext uri="{FF2B5EF4-FFF2-40B4-BE49-F238E27FC236}">
                <a16:creationId xmlns:a16="http://schemas.microsoft.com/office/drawing/2014/main" id="{8D0520F7-780A-8741-9686-8E5AB125A4C0}"/>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2177752797"/>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el / Inhalt mit Bild mit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Content Placeholder 2"/>
          <p:cNvSpPr>
            <a:spLocks noGrp="1"/>
          </p:cNvSpPr>
          <p:nvPr>
            <p:ph idx="1"/>
          </p:nvPr>
        </p:nvSpPr>
        <p:spPr>
          <a:xfrm>
            <a:off x="838201" y="1425847"/>
            <a:ext cx="5592483" cy="4752181"/>
          </a:xfrm>
        </p:spPr>
        <p:txBody>
          <a:bodyPr/>
          <a:lstStyle>
            <a:lvl2pPr marL="719982">
              <a:defRPr/>
            </a:lvl2pPr>
            <a:lvl3pPr marL="1103972">
              <a:defRPr/>
            </a:lvl3pPr>
            <a:lvl4pPr marL="1463963">
              <a:defRPr/>
            </a:lvl4pPr>
            <a:lvl5pPr marL="1823954">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Bildplatzhalter 5"/>
          <p:cNvSpPr>
            <a:spLocks noGrp="1"/>
          </p:cNvSpPr>
          <p:nvPr>
            <p:ph type="pic" sz="quarter" idx="11"/>
          </p:nvPr>
        </p:nvSpPr>
        <p:spPr>
          <a:xfrm>
            <a:off x="6956616" y="3245233"/>
            <a:ext cx="4910311" cy="3356023"/>
          </a:xfrm>
        </p:spPr>
        <p:txBody>
          <a:bodyPr/>
          <a:lstStyle>
            <a:lvl1pPr marL="0" indent="0">
              <a:buNone/>
              <a:defRPr>
                <a:noFill/>
              </a:defRPr>
            </a:lvl1pPr>
          </a:lstStyle>
          <a:p>
            <a:endParaRPr lang="de-AT"/>
          </a:p>
        </p:txBody>
      </p:sp>
      <p:sp>
        <p:nvSpPr>
          <p:cNvPr id="7" name="Slide Number Placeholder 5">
            <a:extLst>
              <a:ext uri="{FF2B5EF4-FFF2-40B4-BE49-F238E27FC236}">
                <a16:creationId xmlns:a16="http://schemas.microsoft.com/office/drawing/2014/main" id="{C199C62C-D009-1E47-B639-D6FC825405FB}"/>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7288447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el / Inhalt in 2 Kästch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Content Placeholder 2"/>
          <p:cNvSpPr>
            <a:spLocks noGrp="1"/>
          </p:cNvSpPr>
          <p:nvPr>
            <p:ph sz="half" idx="1"/>
          </p:nvPr>
        </p:nvSpPr>
        <p:spPr>
          <a:xfrm>
            <a:off x="838200" y="1427748"/>
            <a:ext cx="5181600" cy="473242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Content Placeholder 3"/>
          <p:cNvSpPr>
            <a:spLocks noGrp="1"/>
          </p:cNvSpPr>
          <p:nvPr>
            <p:ph sz="half" idx="2"/>
          </p:nvPr>
        </p:nvSpPr>
        <p:spPr>
          <a:xfrm>
            <a:off x="6172200" y="1427748"/>
            <a:ext cx="5181600" cy="47324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a:extLst>
              <a:ext uri="{FF2B5EF4-FFF2-40B4-BE49-F238E27FC236}">
                <a16:creationId xmlns:a16="http://schemas.microsoft.com/office/drawing/2014/main" id="{2123400B-5973-CD41-BC1F-D7ABC825C90D}"/>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299259115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itel / Inhalt in 2 Kästchen mit 2 Titel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Text Placeholder 2"/>
          <p:cNvSpPr>
            <a:spLocks noGrp="1"/>
          </p:cNvSpPr>
          <p:nvPr>
            <p:ph type="body" idx="1"/>
          </p:nvPr>
        </p:nvSpPr>
        <p:spPr>
          <a:xfrm>
            <a:off x="839789" y="1518735"/>
            <a:ext cx="5157787" cy="823912"/>
          </a:xfrm>
        </p:spPr>
        <p:txBody>
          <a:bodyPr anchor="b">
            <a:noAutofit/>
          </a:bodyPr>
          <a:lstStyle>
            <a:lvl1pPr marL="0" indent="0">
              <a:buNone/>
              <a:defRPr sz="32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de-DE" dirty="0"/>
              <a:t>Mastertextformat bearbeiten</a:t>
            </a:r>
          </a:p>
        </p:txBody>
      </p:sp>
      <p:sp>
        <p:nvSpPr>
          <p:cNvPr id="5" name="Content Placeholder 3"/>
          <p:cNvSpPr>
            <a:spLocks noGrp="1"/>
          </p:cNvSpPr>
          <p:nvPr>
            <p:ph sz="half" idx="2"/>
          </p:nvPr>
        </p:nvSpPr>
        <p:spPr>
          <a:xfrm>
            <a:off x="839789" y="2342645"/>
            <a:ext cx="5157787" cy="381752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Text Placeholder 4"/>
          <p:cNvSpPr>
            <a:spLocks noGrp="1"/>
          </p:cNvSpPr>
          <p:nvPr>
            <p:ph type="body" sz="quarter" idx="3"/>
          </p:nvPr>
        </p:nvSpPr>
        <p:spPr>
          <a:xfrm>
            <a:off x="6172207" y="1518735"/>
            <a:ext cx="5183188" cy="823912"/>
          </a:xfrm>
        </p:spPr>
        <p:txBody>
          <a:bodyPr anchor="b">
            <a:noAutofit/>
          </a:bodyPr>
          <a:lstStyle>
            <a:lvl1pPr marL="0" indent="0">
              <a:buNone/>
              <a:defRPr sz="32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de-DE"/>
              <a:t>Mastertextformat bearbeiten</a:t>
            </a:r>
          </a:p>
        </p:txBody>
      </p:sp>
      <p:sp>
        <p:nvSpPr>
          <p:cNvPr id="7" name="Content Placeholder 5"/>
          <p:cNvSpPr>
            <a:spLocks noGrp="1"/>
          </p:cNvSpPr>
          <p:nvPr>
            <p:ph sz="quarter" idx="4"/>
          </p:nvPr>
        </p:nvSpPr>
        <p:spPr>
          <a:xfrm>
            <a:off x="6172207" y="2342645"/>
            <a:ext cx="5183188" cy="381752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Slide Number Placeholder 5">
            <a:extLst>
              <a:ext uri="{FF2B5EF4-FFF2-40B4-BE49-F238E27FC236}">
                <a16:creationId xmlns:a16="http://schemas.microsoft.com/office/drawing/2014/main" id="{25C77BE5-A2FA-9D4C-A241-056020FAAE50}"/>
              </a:ext>
            </a:extLst>
          </p:cNvPr>
          <p:cNvSpPr>
            <a:spLocks noGrp="1"/>
          </p:cNvSpPr>
          <p:nvPr>
            <p:ph type="sldNum" sz="quarter" idx="10"/>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20794567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Titel ohne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Slide Number Placeholder 5">
            <a:extLst>
              <a:ext uri="{FF2B5EF4-FFF2-40B4-BE49-F238E27FC236}">
                <a16:creationId xmlns:a16="http://schemas.microsoft.com/office/drawing/2014/main" id="{E1AC2F73-5485-F94A-93E8-2048BBA5F5D9}"/>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224847017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Ohne Titel / Inhal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CB38489-893A-964F-A348-1EFFA599FD9B}"/>
              </a:ext>
            </a:extLst>
          </p:cNvPr>
          <p:cNvSpPr>
            <a:spLocks noGrp="1"/>
          </p:cNvSpPr>
          <p:nvPr>
            <p:ph type="sldNum" sz="quarter" idx="4"/>
          </p:nvPr>
        </p:nvSpPr>
        <p:spPr>
          <a:xfrm>
            <a:off x="5146923" y="6601247"/>
            <a:ext cx="6720000" cy="180000"/>
          </a:xfrm>
          <a:prstGeom prst="rect">
            <a:avLst/>
          </a:prstGeom>
        </p:spPr>
        <p:txBody>
          <a:bodyPr vert="horz" lIns="121917" tIns="60958" rIns="121917" bIns="60958"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277681053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4882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469888" indent="-469888">
              <a:buFontTx/>
              <a:buBlip>
                <a:blip r:embed="rId2"/>
              </a:buBlip>
              <a:defRPr/>
            </a:lvl1pPr>
            <a:lvl2pPr marL="908028" indent="-436552">
              <a:buFont typeface="Courier New" panose="02070309020205020404" pitchFamily="49" charset="0"/>
              <a:buChar char="o"/>
              <a:defRPr/>
            </a:lvl2pPr>
            <a:lvl3pPr marL="1304893" indent="-395278">
              <a:buFont typeface="Courier New" panose="02070309020205020404" pitchFamily="49" charset="0"/>
              <a:buChar char="o"/>
              <a:defRPr sz="2400"/>
            </a:lvl3pPr>
            <a:lvl4pPr marL="1693820" indent="-387341">
              <a:buFont typeface="Courier New" panose="02070309020205020404" pitchFamily="49" charset="0"/>
              <a:buChar char="o"/>
              <a:defRPr sz="2300"/>
            </a:lvl4pPr>
            <a:lvl5pPr marL="2093861" indent="-398453">
              <a:buFont typeface="Courier New" panose="02070309020205020404" pitchFamily="49" charset="0"/>
              <a:buChar char="o"/>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Rectangle 2"/>
          <p:cNvSpPr>
            <a:spLocks noGrp="1" noChangeArrowheads="1"/>
          </p:cNvSpPr>
          <p:nvPr>
            <p:ph type="title"/>
          </p:nvPr>
        </p:nvSpPr>
        <p:spPr bwMode="auto">
          <a:xfrm>
            <a:off x="766233" y="304804"/>
            <a:ext cx="10668000" cy="676275"/>
          </a:xfrm>
          <a:prstGeom prst="rect">
            <a:avLst/>
          </a:prstGeom>
          <a:noFill/>
          <a:ln w="9525">
            <a:noFill/>
            <a:miter lim="800000"/>
            <a:headEnd/>
            <a:tailEnd/>
          </a:ln>
        </p:spPr>
        <p:txBody>
          <a:bodyPr vert="horz" wrap="square" lIns="91438" tIns="45719" rIns="91438" bIns="45719" numCol="1" anchor="b" anchorCtr="0" compatLnSpc="1">
            <a:prstTxWarp prst="textNoShape">
              <a:avLst/>
            </a:prstTxWarp>
          </a:bodyPr>
          <a:lstStyle/>
          <a:p>
            <a:pPr lvl="0"/>
            <a:r>
              <a:rPr lang="de-AT" dirty="0" smtClean="0"/>
              <a:t>Titelmasterformat bearbeiten</a:t>
            </a:r>
          </a:p>
        </p:txBody>
      </p:sp>
    </p:spTree>
    <p:extLst>
      <p:ext uri="{BB962C8B-B14F-4D97-AF65-F5344CB8AC3E}">
        <p14:creationId xmlns:p14="http://schemas.microsoft.com/office/powerpoint/2010/main" val="9611634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Kapitelseite">
    <p:bg>
      <p:bgPr>
        <a:solidFill>
          <a:srgbClr val="E6E5F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0" y="2214563"/>
            <a:ext cx="8640651" cy="1316037"/>
          </a:xfrm>
        </p:spPr>
        <p:txBody>
          <a:bodyPr anchor="b"/>
          <a:lstStyle>
            <a:lvl1pPr algn="l">
              <a:defRPr sz="5000"/>
            </a:lvl1pPr>
          </a:lstStyle>
          <a:p>
            <a:r>
              <a:rPr lang="de-AT" noProof="0"/>
              <a:t>Kapitel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0" y="3665538"/>
            <a:ext cx="8640651"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 des Kapitels</a:t>
            </a:r>
          </a:p>
        </p:txBody>
      </p:sp>
      <p:grpSp>
        <p:nvGrpSpPr>
          <p:cNvPr id="23" name="Grupo 22">
            <a:extLst>
              <a:ext uri="{FF2B5EF4-FFF2-40B4-BE49-F238E27FC236}">
                <a16:creationId xmlns:a16="http://schemas.microsoft.com/office/drawing/2014/main" id="{4873BFBA-4142-DE4A-BAC5-2C3E867E344C}"/>
              </a:ext>
            </a:extLst>
          </p:cNvPr>
          <p:cNvGrpSpPr/>
          <p:nvPr userDrawn="1"/>
        </p:nvGrpSpPr>
        <p:grpSpPr>
          <a:xfrm>
            <a:off x="334963" y="6170492"/>
            <a:ext cx="288631" cy="343019"/>
            <a:chOff x="334963" y="6170492"/>
            <a:chExt cx="288631" cy="343019"/>
          </a:xfrm>
        </p:grpSpPr>
        <p:sp>
          <p:nvSpPr>
            <p:cNvPr id="24" name="Forma libre 23">
              <a:extLst>
                <a:ext uri="{FF2B5EF4-FFF2-40B4-BE49-F238E27FC236}">
                  <a16:creationId xmlns:a16="http://schemas.microsoft.com/office/drawing/2014/main" id="{E75FD98D-2D04-C44C-9710-57F9C36B4EF1}"/>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25" name="Forma libre 24">
              <a:extLst>
                <a:ext uri="{FF2B5EF4-FFF2-40B4-BE49-F238E27FC236}">
                  <a16:creationId xmlns:a16="http://schemas.microsoft.com/office/drawing/2014/main" id="{8535E577-D735-E742-8F12-CF5330ED555D}"/>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26" name="Forma libre 25">
              <a:extLst>
                <a:ext uri="{FF2B5EF4-FFF2-40B4-BE49-F238E27FC236}">
                  <a16:creationId xmlns:a16="http://schemas.microsoft.com/office/drawing/2014/main" id="{7E329333-DA18-B94E-8A00-1A69B9D28830}"/>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27" name="Forma libre 26">
              <a:extLst>
                <a:ext uri="{FF2B5EF4-FFF2-40B4-BE49-F238E27FC236}">
                  <a16:creationId xmlns:a16="http://schemas.microsoft.com/office/drawing/2014/main" id="{3A5C1C1A-4F07-9146-AEBF-E9974AFB2EA1}"/>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28" name="Grupo 27">
            <a:extLst>
              <a:ext uri="{FF2B5EF4-FFF2-40B4-BE49-F238E27FC236}">
                <a16:creationId xmlns:a16="http://schemas.microsoft.com/office/drawing/2014/main" id="{DE6376A9-2422-584B-A4B3-EB06C4266C11}"/>
              </a:ext>
            </a:extLst>
          </p:cNvPr>
          <p:cNvGrpSpPr/>
          <p:nvPr userDrawn="1"/>
        </p:nvGrpSpPr>
        <p:grpSpPr>
          <a:xfrm>
            <a:off x="713181" y="6166962"/>
            <a:ext cx="482421" cy="342893"/>
            <a:chOff x="713181" y="6166962"/>
            <a:chExt cx="482421" cy="342893"/>
          </a:xfrm>
        </p:grpSpPr>
        <p:sp>
          <p:nvSpPr>
            <p:cNvPr id="29" name="Forma libre 28">
              <a:extLst>
                <a:ext uri="{FF2B5EF4-FFF2-40B4-BE49-F238E27FC236}">
                  <a16:creationId xmlns:a16="http://schemas.microsoft.com/office/drawing/2014/main" id="{35FCF975-CD7E-C34D-8A69-65B39C7CAD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30" name="Forma libre 29">
              <a:extLst>
                <a:ext uri="{FF2B5EF4-FFF2-40B4-BE49-F238E27FC236}">
                  <a16:creationId xmlns:a16="http://schemas.microsoft.com/office/drawing/2014/main" id="{BAB37988-EE90-254D-B4EA-A72C8DEA5AFC}"/>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31" name="Forma libre 30">
              <a:extLst>
                <a:ext uri="{FF2B5EF4-FFF2-40B4-BE49-F238E27FC236}">
                  <a16:creationId xmlns:a16="http://schemas.microsoft.com/office/drawing/2014/main" id="{858CED70-834B-DB4E-8DCE-6E7DBE09190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32" name="Forma libre 31">
              <a:extLst>
                <a:ext uri="{FF2B5EF4-FFF2-40B4-BE49-F238E27FC236}">
                  <a16:creationId xmlns:a16="http://schemas.microsoft.com/office/drawing/2014/main" id="{BCDD153C-B693-FD46-BDB6-AED7DCE560C4}"/>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33" name="Forma libre 32">
              <a:extLst>
                <a:ext uri="{FF2B5EF4-FFF2-40B4-BE49-F238E27FC236}">
                  <a16:creationId xmlns:a16="http://schemas.microsoft.com/office/drawing/2014/main" id="{7AB4EA8F-E04D-264C-9DC0-56BB0C9EC068}"/>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34" name="Forma libre 33">
              <a:extLst>
                <a:ext uri="{FF2B5EF4-FFF2-40B4-BE49-F238E27FC236}">
                  <a16:creationId xmlns:a16="http://schemas.microsoft.com/office/drawing/2014/main" id="{BC83A937-69CA-2F4A-A90F-2312B683CFFD}"/>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35" name="Forma libre 34">
              <a:extLst>
                <a:ext uri="{FF2B5EF4-FFF2-40B4-BE49-F238E27FC236}">
                  <a16:creationId xmlns:a16="http://schemas.microsoft.com/office/drawing/2014/main" id="{5EBF82A0-9D29-684E-BE1E-B60B63A755A2}"/>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36" name="Forma libre 35">
              <a:extLst>
                <a:ext uri="{FF2B5EF4-FFF2-40B4-BE49-F238E27FC236}">
                  <a16:creationId xmlns:a16="http://schemas.microsoft.com/office/drawing/2014/main" id="{D090E39D-7231-4F45-A64F-81FCCCAECE46}"/>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37" name="Forma libre 36">
              <a:extLst>
                <a:ext uri="{FF2B5EF4-FFF2-40B4-BE49-F238E27FC236}">
                  <a16:creationId xmlns:a16="http://schemas.microsoft.com/office/drawing/2014/main" id="{A62B58A0-E85F-874F-9A33-304CBBD12AA4}"/>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38" name="Marcador de pie de página 4">
            <a:extLst>
              <a:ext uri="{FF2B5EF4-FFF2-40B4-BE49-F238E27FC236}">
                <a16:creationId xmlns:a16="http://schemas.microsoft.com/office/drawing/2014/main" id="{5582B664-FAB2-AA40-8699-0ACA59D33A03}"/>
              </a:ext>
            </a:extLst>
          </p:cNvPr>
          <p:cNvSpPr>
            <a:spLocks noGrp="1"/>
          </p:cNvSpPr>
          <p:nvPr>
            <p:ph type="ftr" sz="quarter" idx="11"/>
          </p:nvPr>
        </p:nvSpPr>
        <p:spPr>
          <a:xfrm>
            <a:off x="1592493" y="6341416"/>
            <a:ext cx="7396057" cy="190204"/>
          </a:xfrm>
        </p:spPr>
        <p:txBody>
          <a:bodyPr/>
          <a:lstStyle>
            <a:lvl1pPr>
              <a:defRPr/>
            </a:lvl1pPr>
          </a:lstStyle>
          <a:p>
            <a:r>
              <a:rPr lang="de-AT" noProof="0" smtClean="0"/>
              <a:t>Open Data in der Verwaltung</a:t>
            </a:r>
            <a:endParaRPr lang="de-AT" noProof="0" dirty="0"/>
          </a:p>
        </p:txBody>
      </p:sp>
      <p:sp>
        <p:nvSpPr>
          <p:cNvPr id="39" name="Marcador de número de diapositiva 5">
            <a:extLst>
              <a:ext uri="{FF2B5EF4-FFF2-40B4-BE49-F238E27FC236}">
                <a16:creationId xmlns:a16="http://schemas.microsoft.com/office/drawing/2014/main" id="{37EAD4FB-9AA0-AE49-BFCF-5DA18D6FCC33}"/>
              </a:ext>
            </a:extLst>
          </p:cNvPr>
          <p:cNvSpPr>
            <a:spLocks noGrp="1"/>
          </p:cNvSpPr>
          <p:nvPr>
            <p:ph type="sldNum" sz="quarter" idx="12"/>
          </p:nvPr>
        </p:nvSpPr>
        <p:spPr>
          <a:xfrm>
            <a:off x="11004264" y="6341416"/>
            <a:ext cx="857536" cy="168275"/>
          </a:xfrm>
        </p:spPr>
        <p:txBody>
          <a:bodyPr/>
          <a:lstStyle/>
          <a:p>
            <a:fld id="{6DD58E23-04B3-3D49-B751-244912192C4F}" type="slidenum">
              <a:rPr lang="de-AT" noProof="0" smtClean="0"/>
              <a:pPr/>
              <a:t>‹Nr.›</a:t>
            </a:fld>
            <a:endParaRPr lang="de-AT" noProof="0"/>
          </a:p>
        </p:txBody>
      </p:sp>
    </p:spTree>
    <p:extLst>
      <p:ext uri="{BB962C8B-B14F-4D97-AF65-F5344CB8AC3E}">
        <p14:creationId xmlns:p14="http://schemas.microsoft.com/office/powerpoint/2010/main" val="32999270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elseite">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pic>
        <p:nvPicPr>
          <p:cNvPr id="14" name="Grafik 13" descr="GGR_Bildung_orbit1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1" y="5868000"/>
            <a:ext cx="1963675" cy="648000"/>
          </a:xfrm>
          <a:prstGeom prst="rect">
            <a:avLst/>
          </a:prstGeom>
        </p:spPr>
      </p:pic>
      <p:sp>
        <p:nvSpPr>
          <p:cNvPr id="24"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43762" y="4841356"/>
            <a:ext cx="6179543" cy="449261"/>
          </a:xfrm>
        </p:spPr>
        <p:txBody>
          <a:bodyPr anchor="t">
            <a:normAutofit/>
          </a:bodyPr>
          <a:lstStyle>
            <a:lvl1pPr marL="0" indent="0" algn="l">
              <a:buNone/>
              <a:defRPr sz="28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de-DE" noProof="0"/>
              <a:t>Untertitel</a:t>
            </a:r>
            <a:endParaRPr lang="de-AT" noProof="0"/>
          </a:p>
        </p:txBody>
      </p:sp>
      <p:sp>
        <p:nvSpPr>
          <p:cNvPr id="25"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6813"/>
            <a:ext cx="11185257" cy="5520261"/>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 name="connsiteX0" fmla="*/ 0 w 11233854"/>
              <a:gd name="connsiteY0" fmla="*/ 0 h 5515524"/>
              <a:gd name="connsiteX1" fmla="*/ 11185728 w 11233854"/>
              <a:gd name="connsiteY1" fmla="*/ 0 h 5515524"/>
              <a:gd name="connsiteX2" fmla="*/ 11233854 w 11233854"/>
              <a:gd name="connsiteY2" fmla="*/ 1399514 h 5515524"/>
              <a:gd name="connsiteX3" fmla="*/ 3486911 w 11233854"/>
              <a:gd name="connsiteY3" fmla="*/ 1389888 h 5515524"/>
              <a:gd name="connsiteX4" fmla="*/ 3486911 w 11233854"/>
              <a:gd name="connsiteY4" fmla="*/ 5515524 h 5515524"/>
              <a:gd name="connsiteX5" fmla="*/ 0 w 11233854"/>
              <a:gd name="connsiteY5" fmla="*/ 5515524 h 5515524"/>
              <a:gd name="connsiteX6" fmla="*/ 0 w 11233854"/>
              <a:gd name="connsiteY6" fmla="*/ 0 h 5515524"/>
              <a:gd name="connsiteX0" fmla="*/ 0 w 11233854"/>
              <a:gd name="connsiteY0" fmla="*/ 0 h 5515524"/>
              <a:gd name="connsiteX1" fmla="*/ 11185728 w 11233854"/>
              <a:gd name="connsiteY1" fmla="*/ 0 h 5515524"/>
              <a:gd name="connsiteX2" fmla="*/ 11233854 w 11233854"/>
              <a:gd name="connsiteY2" fmla="*/ 1399514 h 5515524"/>
              <a:gd name="connsiteX3" fmla="*/ 3486911 w 11233854"/>
              <a:gd name="connsiteY3" fmla="*/ 1389888 h 5515524"/>
              <a:gd name="connsiteX4" fmla="*/ 3486911 w 11233854"/>
              <a:gd name="connsiteY4" fmla="*/ 5515524 h 5515524"/>
              <a:gd name="connsiteX5" fmla="*/ 0 w 11233854"/>
              <a:gd name="connsiteY5" fmla="*/ 5515524 h 5515524"/>
              <a:gd name="connsiteX6" fmla="*/ 0 w 11233854"/>
              <a:gd name="connsiteY6" fmla="*/ 0 h 5515524"/>
              <a:gd name="connsiteX0" fmla="*/ 0 w 11233854"/>
              <a:gd name="connsiteY0" fmla="*/ 0 h 5515524"/>
              <a:gd name="connsiteX1" fmla="*/ 11185728 w 11233854"/>
              <a:gd name="connsiteY1" fmla="*/ 0 h 5515524"/>
              <a:gd name="connsiteX2" fmla="*/ 11233854 w 11233854"/>
              <a:gd name="connsiteY2" fmla="*/ 1399514 h 5515524"/>
              <a:gd name="connsiteX3" fmla="*/ 3496537 w 11233854"/>
              <a:gd name="connsiteY3" fmla="*/ 2593046 h 5515524"/>
              <a:gd name="connsiteX4" fmla="*/ 3486911 w 11233854"/>
              <a:gd name="connsiteY4" fmla="*/ 5515524 h 5515524"/>
              <a:gd name="connsiteX5" fmla="*/ 0 w 11233854"/>
              <a:gd name="connsiteY5" fmla="*/ 5515524 h 5515524"/>
              <a:gd name="connsiteX6" fmla="*/ 0 w 11233854"/>
              <a:gd name="connsiteY6" fmla="*/ 0 h 5515524"/>
              <a:gd name="connsiteX0" fmla="*/ 0 w 11204978"/>
              <a:gd name="connsiteY0" fmla="*/ 0 h 5515524"/>
              <a:gd name="connsiteX1" fmla="*/ 11185728 w 11204978"/>
              <a:gd name="connsiteY1" fmla="*/ 0 h 5515524"/>
              <a:gd name="connsiteX2" fmla="*/ 11204978 w 11204978"/>
              <a:gd name="connsiteY2" fmla="*/ 2544921 h 5515524"/>
              <a:gd name="connsiteX3" fmla="*/ 3496537 w 11204978"/>
              <a:gd name="connsiteY3" fmla="*/ 2593046 h 5515524"/>
              <a:gd name="connsiteX4" fmla="*/ 3486911 w 11204978"/>
              <a:gd name="connsiteY4" fmla="*/ 5515524 h 5515524"/>
              <a:gd name="connsiteX5" fmla="*/ 0 w 11204978"/>
              <a:gd name="connsiteY5" fmla="*/ 5515524 h 5515524"/>
              <a:gd name="connsiteX6" fmla="*/ 0 w 11204978"/>
              <a:gd name="connsiteY6" fmla="*/ 0 h 5515524"/>
              <a:gd name="connsiteX0" fmla="*/ 0 w 11195353"/>
              <a:gd name="connsiteY0" fmla="*/ 0 h 5515524"/>
              <a:gd name="connsiteX1" fmla="*/ 11185728 w 11195353"/>
              <a:gd name="connsiteY1" fmla="*/ 0 h 5515524"/>
              <a:gd name="connsiteX2" fmla="*/ 11195353 w 11195353"/>
              <a:gd name="connsiteY2" fmla="*/ 2747051 h 5515524"/>
              <a:gd name="connsiteX3" fmla="*/ 3496537 w 11195353"/>
              <a:gd name="connsiteY3" fmla="*/ 2593046 h 5515524"/>
              <a:gd name="connsiteX4" fmla="*/ 3486911 w 11195353"/>
              <a:gd name="connsiteY4" fmla="*/ 5515524 h 5515524"/>
              <a:gd name="connsiteX5" fmla="*/ 0 w 11195353"/>
              <a:gd name="connsiteY5" fmla="*/ 5515524 h 5515524"/>
              <a:gd name="connsiteX6" fmla="*/ 0 w 11195353"/>
              <a:gd name="connsiteY6" fmla="*/ 0 h 5515524"/>
              <a:gd name="connsiteX0" fmla="*/ 0 w 11195353"/>
              <a:gd name="connsiteY0" fmla="*/ 0 h 5515524"/>
              <a:gd name="connsiteX1" fmla="*/ 11185728 w 11195353"/>
              <a:gd name="connsiteY1" fmla="*/ 0 h 5515524"/>
              <a:gd name="connsiteX2" fmla="*/ 11195353 w 11195353"/>
              <a:gd name="connsiteY2" fmla="*/ 2747051 h 5515524"/>
              <a:gd name="connsiteX3" fmla="*/ 3496537 w 11195353"/>
              <a:gd name="connsiteY3" fmla="*/ 2737425 h 5515524"/>
              <a:gd name="connsiteX4" fmla="*/ 3486911 w 11195353"/>
              <a:gd name="connsiteY4" fmla="*/ 5515524 h 5515524"/>
              <a:gd name="connsiteX5" fmla="*/ 0 w 11195353"/>
              <a:gd name="connsiteY5" fmla="*/ 5515524 h 5515524"/>
              <a:gd name="connsiteX6" fmla="*/ 0 w 11195353"/>
              <a:gd name="connsiteY6" fmla="*/ 0 h 5515524"/>
              <a:gd name="connsiteX0" fmla="*/ 0 w 11195353"/>
              <a:gd name="connsiteY0" fmla="*/ 0 h 5515524"/>
              <a:gd name="connsiteX1" fmla="*/ 11185728 w 11195353"/>
              <a:gd name="connsiteY1" fmla="*/ 0 h 5515524"/>
              <a:gd name="connsiteX2" fmla="*/ 11195353 w 11195353"/>
              <a:gd name="connsiteY2" fmla="*/ 2775927 h 5515524"/>
              <a:gd name="connsiteX3" fmla="*/ 3496537 w 11195353"/>
              <a:gd name="connsiteY3" fmla="*/ 2737425 h 5515524"/>
              <a:gd name="connsiteX4" fmla="*/ 3486911 w 11195353"/>
              <a:gd name="connsiteY4" fmla="*/ 5515524 h 5515524"/>
              <a:gd name="connsiteX5" fmla="*/ 0 w 11195353"/>
              <a:gd name="connsiteY5" fmla="*/ 5515524 h 5515524"/>
              <a:gd name="connsiteX6" fmla="*/ 0 w 11195353"/>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496537 w 11204979"/>
              <a:gd name="connsiteY3" fmla="*/ 2737425 h 5515524"/>
              <a:gd name="connsiteX4" fmla="*/ 348691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496537 w 11204979"/>
              <a:gd name="connsiteY3" fmla="*/ 2737425 h 5515524"/>
              <a:gd name="connsiteX4" fmla="*/ 350616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506163 w 11204979"/>
              <a:gd name="connsiteY3" fmla="*/ 2737425 h 5515524"/>
              <a:gd name="connsiteX4" fmla="*/ 350616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506163 w 11204979"/>
              <a:gd name="connsiteY3" fmla="*/ 2458293 h 5515524"/>
              <a:gd name="connsiteX4" fmla="*/ 3506161 w 11204979"/>
              <a:gd name="connsiteY4" fmla="*/ 5515524 h 5515524"/>
              <a:gd name="connsiteX5" fmla="*/ 0 w 11204979"/>
              <a:gd name="connsiteY5" fmla="*/ 5515524 h 5515524"/>
              <a:gd name="connsiteX6" fmla="*/ 0 w 11204979"/>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233855"/>
              <a:gd name="connsiteY0" fmla="*/ 0 h 5515524"/>
              <a:gd name="connsiteX1" fmla="*/ 11185728 w 11233855"/>
              <a:gd name="connsiteY1" fmla="*/ 0 h 5515524"/>
              <a:gd name="connsiteX2" fmla="*/ 11233855 w 11233855"/>
              <a:gd name="connsiteY2" fmla="*/ 2467918 h 5515524"/>
              <a:gd name="connsiteX3" fmla="*/ 3506163 w 11233855"/>
              <a:gd name="connsiteY3" fmla="*/ 2458293 h 5515524"/>
              <a:gd name="connsiteX4" fmla="*/ 3506161 w 11233855"/>
              <a:gd name="connsiteY4" fmla="*/ 5515524 h 5515524"/>
              <a:gd name="connsiteX5" fmla="*/ 0 w 11233855"/>
              <a:gd name="connsiteY5" fmla="*/ 5515524 h 5515524"/>
              <a:gd name="connsiteX6" fmla="*/ 0 w 11233855"/>
              <a:gd name="connsiteY6" fmla="*/ 0 h 5515524"/>
              <a:gd name="connsiteX0" fmla="*/ 0 w 11195354"/>
              <a:gd name="connsiteY0" fmla="*/ 0 h 5515524"/>
              <a:gd name="connsiteX1" fmla="*/ 11185728 w 11195354"/>
              <a:gd name="connsiteY1" fmla="*/ 0 h 5515524"/>
              <a:gd name="connsiteX2" fmla="*/ 11195354 w 11195354"/>
              <a:gd name="connsiteY2" fmla="*/ 2477543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77543 h 5515524"/>
              <a:gd name="connsiteX3" fmla="*/ 3515788 w 11195354"/>
              <a:gd name="connsiteY3" fmla="*/ 2333165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323539 h 5515524"/>
              <a:gd name="connsiteX3" fmla="*/ 3515788 w 11195354"/>
              <a:gd name="connsiteY3" fmla="*/ 2333165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44400"/>
              <a:gd name="connsiteX1" fmla="*/ 11185728 w 11195354"/>
              <a:gd name="connsiteY1" fmla="*/ 0 h 5544400"/>
              <a:gd name="connsiteX2" fmla="*/ 11195354 w 11195354"/>
              <a:gd name="connsiteY2" fmla="*/ 2323539 h 5544400"/>
              <a:gd name="connsiteX3" fmla="*/ 3515788 w 11195354"/>
              <a:gd name="connsiteY3" fmla="*/ 2333165 h 5544400"/>
              <a:gd name="connsiteX4" fmla="*/ 3862296 w 11195354"/>
              <a:gd name="connsiteY4" fmla="*/ 5544400 h 5544400"/>
              <a:gd name="connsiteX5" fmla="*/ 0 w 11195354"/>
              <a:gd name="connsiteY5" fmla="*/ 5515524 h 5544400"/>
              <a:gd name="connsiteX6" fmla="*/ 0 w 11195354"/>
              <a:gd name="connsiteY6" fmla="*/ 0 h 5544400"/>
              <a:gd name="connsiteX0" fmla="*/ 0 w 11195354"/>
              <a:gd name="connsiteY0" fmla="*/ 0 h 5544400"/>
              <a:gd name="connsiteX1" fmla="*/ 11185728 w 11195354"/>
              <a:gd name="connsiteY1" fmla="*/ 0 h 5544400"/>
              <a:gd name="connsiteX2" fmla="*/ 11195354 w 11195354"/>
              <a:gd name="connsiteY2" fmla="*/ 2323539 h 5544400"/>
              <a:gd name="connsiteX3" fmla="*/ 3881548 w 11195354"/>
              <a:gd name="connsiteY3" fmla="*/ 2313915 h 5544400"/>
              <a:gd name="connsiteX4" fmla="*/ 3862296 w 11195354"/>
              <a:gd name="connsiteY4" fmla="*/ 5544400 h 5544400"/>
              <a:gd name="connsiteX5" fmla="*/ 0 w 11195354"/>
              <a:gd name="connsiteY5" fmla="*/ 5515524 h 5544400"/>
              <a:gd name="connsiteX6" fmla="*/ 0 w 11195354"/>
              <a:gd name="connsiteY6" fmla="*/ 0 h 5544400"/>
              <a:gd name="connsiteX0" fmla="*/ 0 w 11195354"/>
              <a:gd name="connsiteY0" fmla="*/ 0 h 5544400"/>
              <a:gd name="connsiteX1" fmla="*/ 11185728 w 11195354"/>
              <a:gd name="connsiteY1" fmla="*/ 0 h 5544400"/>
              <a:gd name="connsiteX2" fmla="*/ 11195354 w 11195354"/>
              <a:gd name="connsiteY2" fmla="*/ 2323539 h 5544400"/>
              <a:gd name="connsiteX3" fmla="*/ 3881548 w 11195354"/>
              <a:gd name="connsiteY3" fmla="*/ 2313915 h 5544400"/>
              <a:gd name="connsiteX4" fmla="*/ 3871922 w 11195354"/>
              <a:gd name="connsiteY4" fmla="*/ 5544400 h 5544400"/>
              <a:gd name="connsiteX5" fmla="*/ 0 w 11195354"/>
              <a:gd name="connsiteY5" fmla="*/ 5515524 h 5544400"/>
              <a:gd name="connsiteX6" fmla="*/ 0 w 11195354"/>
              <a:gd name="connsiteY6" fmla="*/ 0 h 5544400"/>
              <a:gd name="connsiteX0" fmla="*/ 0 w 11195354"/>
              <a:gd name="connsiteY0" fmla="*/ 0 h 5534775"/>
              <a:gd name="connsiteX1" fmla="*/ 11185728 w 11195354"/>
              <a:gd name="connsiteY1" fmla="*/ 0 h 5534775"/>
              <a:gd name="connsiteX2" fmla="*/ 11195354 w 11195354"/>
              <a:gd name="connsiteY2" fmla="*/ 2323539 h 5534775"/>
              <a:gd name="connsiteX3" fmla="*/ 3881548 w 11195354"/>
              <a:gd name="connsiteY3" fmla="*/ 2313915 h 5534775"/>
              <a:gd name="connsiteX4" fmla="*/ 3871922 w 11195354"/>
              <a:gd name="connsiteY4" fmla="*/ 5534775 h 5534775"/>
              <a:gd name="connsiteX5" fmla="*/ 0 w 11195354"/>
              <a:gd name="connsiteY5" fmla="*/ 5515524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2323539 h 5534775"/>
              <a:gd name="connsiteX3" fmla="*/ 3881548 w 11195354"/>
              <a:gd name="connsiteY3" fmla="*/ 2313915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2313915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3112812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3112812 h 5534775"/>
              <a:gd name="connsiteX4" fmla="*/ 3871922 w 11195354"/>
              <a:gd name="connsiteY4" fmla="*/ 5534775 h 5534775"/>
              <a:gd name="connsiteX5" fmla="*/ 0 w 11195354"/>
              <a:gd name="connsiteY5" fmla="*/ 5525149 h 5534775"/>
              <a:gd name="connsiteX6" fmla="*/ 0 w 11195354"/>
              <a:gd name="connsiteY6" fmla="*/ 0 h 5534775"/>
              <a:gd name="connsiteX0" fmla="*/ 0 w 11204980"/>
              <a:gd name="connsiteY0" fmla="*/ 0 h 5534775"/>
              <a:gd name="connsiteX1" fmla="*/ 11185728 w 11204980"/>
              <a:gd name="connsiteY1" fmla="*/ 0 h 5534775"/>
              <a:gd name="connsiteX2" fmla="*/ 11204980 w 11204980"/>
              <a:gd name="connsiteY2" fmla="*/ 3122436 h 5534775"/>
              <a:gd name="connsiteX3" fmla="*/ 3881548 w 11204980"/>
              <a:gd name="connsiteY3" fmla="*/ 3112812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122436 h 5534775"/>
              <a:gd name="connsiteX3" fmla="*/ 3936256 w 11204980"/>
              <a:gd name="connsiteY3" fmla="*/ 3339458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36256 w 11204980"/>
              <a:gd name="connsiteY3" fmla="*/ 3339458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51887 w 11204980"/>
              <a:gd name="connsiteY3" fmla="*/ 3347274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51887 w 11204980"/>
              <a:gd name="connsiteY3" fmla="*/ 3347274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44072 w 11204980"/>
              <a:gd name="connsiteY3" fmla="*/ 3355089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44072 w 11204980"/>
              <a:gd name="connsiteY3" fmla="*/ 3370720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28442 w 11204980"/>
              <a:gd name="connsiteY3" fmla="*/ 3362905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28442 w 11204980"/>
              <a:gd name="connsiteY3" fmla="*/ 3362905 h 5534775"/>
              <a:gd name="connsiteX4" fmla="*/ 3942261 w 11204980"/>
              <a:gd name="connsiteY4" fmla="*/ 5534775 h 5534775"/>
              <a:gd name="connsiteX5" fmla="*/ 0 w 11204980"/>
              <a:gd name="connsiteY5" fmla="*/ 5525149 h 5534775"/>
              <a:gd name="connsiteX6" fmla="*/ 0 w 11204980"/>
              <a:gd name="connsiteY6" fmla="*/ 0 h 553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4980" h="5534775">
                <a:moveTo>
                  <a:pt x="0" y="0"/>
                </a:moveTo>
                <a:lnTo>
                  <a:pt x="11185728" y="0"/>
                </a:lnTo>
                <a:cubicBezTo>
                  <a:pt x="11188936" y="915684"/>
                  <a:pt x="11201772" y="2449029"/>
                  <a:pt x="11204980" y="3364713"/>
                </a:cubicBezTo>
                <a:lnTo>
                  <a:pt x="3928442" y="3362905"/>
                </a:lnTo>
                <a:cubicBezTo>
                  <a:pt x="3925233" y="4337064"/>
                  <a:pt x="3945470" y="4560616"/>
                  <a:pt x="3942261" y="5534775"/>
                </a:cubicBezTo>
                <a:lnTo>
                  <a:pt x="0" y="5525149"/>
                </a:lnTo>
                <a:lnTo>
                  <a:pt x="0" y="0"/>
                </a:lnTo>
                <a:close/>
              </a:path>
            </a:pathLst>
          </a:custGeom>
        </p:spPr>
        <p:txBody>
          <a:bodyPr wrap="square" lIns="359950" tIns="359950" rIns="359950" bIns="359950" anchor="t" anchorCtr="0">
            <a:noAutofit/>
          </a:bodyPr>
          <a:lstStyle>
            <a:lvl1pPr algn="l">
              <a:defRPr sz="1900">
                <a:solidFill>
                  <a:schemeClr val="tx1"/>
                </a:solidFill>
              </a:defRPr>
            </a:lvl1pPr>
          </a:lstStyle>
          <a:p>
            <a:r>
              <a:rPr lang="de-AT" noProof="0"/>
              <a:t>Bild</a:t>
            </a:r>
          </a:p>
        </p:txBody>
      </p:sp>
      <p:pic>
        <p:nvPicPr>
          <p:cNvPr id="12" name="Grafik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28" y="-45625"/>
            <a:ext cx="11192727" cy="5555556"/>
          </a:xfrm>
          <a:prstGeom prst="rect">
            <a:avLst/>
          </a:prstGeom>
        </p:spPr>
      </p:pic>
      <p:sp>
        <p:nvSpPr>
          <p:cNvPr id="13" name="Rectángulo 26">
            <a:extLst>
              <a:ext uri="{FF2B5EF4-FFF2-40B4-BE49-F238E27FC236}">
                <a16:creationId xmlns:a16="http://schemas.microsoft.com/office/drawing/2014/main" id="{9E72F303-0445-1145-B348-9435E605E9E0}"/>
              </a:ext>
            </a:extLst>
          </p:cNvPr>
          <p:cNvSpPr/>
          <p:nvPr userDrawn="1"/>
        </p:nvSpPr>
        <p:spPr>
          <a:xfrm>
            <a:off x="3915036" y="3340257"/>
            <a:ext cx="7270221" cy="2173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s-ES"/>
          </a:p>
        </p:txBody>
      </p:sp>
      <p:sp>
        <p:nvSpPr>
          <p:cNvPr id="15" name="Marcador de número de diapositiva 5">
            <a:extLst>
              <a:ext uri="{FF2B5EF4-FFF2-40B4-BE49-F238E27FC236}">
                <a16:creationId xmlns:a16="http://schemas.microsoft.com/office/drawing/2014/main" id="{59C9ABF2-852B-4753-A6DD-B649940C7E27}"/>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bg1">
                    <a:lumMod val="65000"/>
                  </a:schemeClr>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7991277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dex">
    <p:bg>
      <p:bgPr>
        <a:solidFill>
          <a:srgbClr val="E6E5FE"/>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4704EBD-B402-46CE-9DB4-FA63BE5477A0}"/>
              </a:ext>
            </a:extLst>
          </p:cNvPr>
          <p:cNvGraphicFramePr>
            <a:graphicFrameLocks noChangeAspect="1"/>
          </p:cNvGraphicFramePr>
          <p:nvPr userDrawn="1">
            <p:custDataLst>
              <p:tags r:id="rId2"/>
            </p:custDataLst>
            <p:ext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7222"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D4704EBD-B402-46CE-9DB4-FA63BE5477A0}"/>
                          </a:ext>
                        </a:extLst>
                      </p:cNvPr>
                      <p:cNvPicPr/>
                      <p:nvPr/>
                    </p:nvPicPr>
                    <p:blipFill>
                      <a:blip r:embed="rId6"/>
                      <a:stretch>
                        <a:fillRect/>
                      </a:stretch>
                    </p:blipFill>
                    <p:spPr>
                      <a:xfrm>
                        <a:off x="1591" y="1591"/>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B1670E0-6761-47E3-9EBD-83955FFF657B}"/>
              </a:ext>
            </a:extLst>
          </p:cNvPr>
          <p:cNvSpPr/>
          <p:nvPr userDrawn="1">
            <p:custDataLst>
              <p:tags r:id="rId3"/>
            </p:custDataLst>
          </p:nvPr>
        </p:nvSpPr>
        <p:spPr>
          <a:xfrm>
            <a:off x="7" y="7"/>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AT" sz="3200" b="1" i="0" baseline="0">
              <a:latin typeface="Wiener Melange Extra Bold" panose="020B0502020209020204"/>
              <a:ea typeface="+mj-ea"/>
              <a:cs typeface="+mj-cs"/>
              <a:sym typeface="Wiener Melange Extra Bold" panose="020B0502020209020204"/>
            </a:endParaRP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lvl1pPr>
          </a:lstStyle>
          <a:p>
            <a:r>
              <a:rPr lang="de-AT" noProof="0"/>
              <a:t>Agenda oder Tagesordnungspunkte</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3" y="6341425"/>
            <a:ext cx="9879835" cy="166367"/>
          </a:xfrm>
        </p:spPr>
        <p:txBody>
          <a:bodyPr/>
          <a:lstStyle>
            <a:lvl1pPr>
              <a:defRPr/>
            </a:lvl1pPr>
          </a:lstStyle>
          <a:p>
            <a:r>
              <a:rPr lang="de-AT" smtClean="0"/>
              <a:t>Open Data in der Verwaltung</a:t>
            </a:r>
            <a:endParaRPr lang="de-AT"/>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72328" y="6341425"/>
            <a:ext cx="389472" cy="166367"/>
          </a:xfrm>
        </p:spPr>
        <p:txBody>
          <a:bodyPr/>
          <a:lstStyle/>
          <a:p>
            <a:fld id="{6DD58E23-04B3-3D49-B751-244912192C4F}" type="slidenum">
              <a:rPr lang="de-AT" noProof="0" smtClean="0"/>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4" name="Marcador de texto 22">
            <a:extLst>
              <a:ext uri="{FF2B5EF4-FFF2-40B4-BE49-F238E27FC236}">
                <a16:creationId xmlns:a16="http://schemas.microsoft.com/office/drawing/2014/main" id="{8E6C5305-AB5B-AC4C-8D91-BF1411580DC4}"/>
              </a:ext>
            </a:extLst>
          </p:cNvPr>
          <p:cNvSpPr>
            <a:spLocks noGrp="1"/>
          </p:cNvSpPr>
          <p:nvPr>
            <p:ph type="body" sz="quarter" idx="13" hasCustomPrompt="1"/>
          </p:nvPr>
        </p:nvSpPr>
        <p:spPr>
          <a:xfrm>
            <a:off x="348425" y="2079251"/>
            <a:ext cx="8640000" cy="3928449"/>
          </a:xfrm>
        </p:spPr>
        <p:txBody>
          <a:bodyPr>
            <a:noAutofit/>
          </a:bodyPr>
          <a:lstStyle>
            <a:lvl1pPr marL="359950" indent="-251964">
              <a:buSzPct val="116000"/>
              <a:buFont typeface="Arial" panose="020B0604020202020204" pitchFamily="34" charset="0"/>
              <a:buChar char="•"/>
              <a:defRPr sz="2700"/>
            </a:lvl1pPr>
          </a:lstStyle>
          <a:p>
            <a:pPr lvl="0"/>
            <a:r>
              <a:rPr lang="de-AT" noProof="0"/>
              <a:t>Kapitel 1
Kapitel 2
Kapitel 3
Kapitel 4
Kapitel 5</a:t>
            </a:r>
          </a:p>
        </p:txBody>
      </p:sp>
    </p:spTree>
    <p:extLst>
      <p:ext uri="{BB962C8B-B14F-4D97-AF65-F5344CB8AC3E}">
        <p14:creationId xmlns:p14="http://schemas.microsoft.com/office/powerpoint/2010/main" val="18607536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Kapitelseite">
    <p:bg>
      <p:bgPr>
        <a:solidFill>
          <a:srgbClr val="E6E5F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4"/>
            <a:ext cx="8640651" cy="1316037"/>
          </a:xfrm>
        </p:spPr>
        <p:txBody>
          <a:bodyPr anchor="b"/>
          <a:lstStyle>
            <a:lvl1pPr algn="l">
              <a:defRPr sz="5100"/>
            </a:lvl1pPr>
          </a:lstStyle>
          <a:p>
            <a:r>
              <a:rPr lang="de-AT" noProof="0"/>
              <a:t>Kapitel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40"/>
            <a:ext cx="8640651" cy="449261"/>
          </a:xfrm>
        </p:spPr>
        <p:txBody>
          <a:bodyPr anchor="t">
            <a:noAutofit/>
          </a:bodyPr>
          <a:lstStyle>
            <a:lvl1pPr marL="0" indent="0" algn="l">
              <a:buNone/>
              <a:defRPr sz="35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de-AT" noProof="0"/>
              <a:t>Untertitel des Kapitels</a:t>
            </a:r>
          </a:p>
        </p:txBody>
      </p:sp>
      <p:grpSp>
        <p:nvGrpSpPr>
          <p:cNvPr id="23" name="Grupo 22">
            <a:extLst>
              <a:ext uri="{FF2B5EF4-FFF2-40B4-BE49-F238E27FC236}">
                <a16:creationId xmlns:a16="http://schemas.microsoft.com/office/drawing/2014/main" id="{4873BFBA-4142-DE4A-BAC5-2C3E867E344C}"/>
              </a:ext>
            </a:extLst>
          </p:cNvPr>
          <p:cNvGrpSpPr/>
          <p:nvPr userDrawn="1"/>
        </p:nvGrpSpPr>
        <p:grpSpPr>
          <a:xfrm>
            <a:off x="334971" y="6170493"/>
            <a:ext cx="288631" cy="343019"/>
            <a:chOff x="334963" y="6170492"/>
            <a:chExt cx="288631" cy="343019"/>
          </a:xfrm>
        </p:grpSpPr>
        <p:sp>
          <p:nvSpPr>
            <p:cNvPr id="24" name="Forma libre 23">
              <a:extLst>
                <a:ext uri="{FF2B5EF4-FFF2-40B4-BE49-F238E27FC236}">
                  <a16:creationId xmlns:a16="http://schemas.microsoft.com/office/drawing/2014/main" id="{E75FD98D-2D04-C44C-9710-57F9C36B4EF1}"/>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25" name="Forma libre 24">
              <a:extLst>
                <a:ext uri="{FF2B5EF4-FFF2-40B4-BE49-F238E27FC236}">
                  <a16:creationId xmlns:a16="http://schemas.microsoft.com/office/drawing/2014/main" id="{8535E577-D735-E742-8F12-CF5330ED555D}"/>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26" name="Forma libre 25">
              <a:extLst>
                <a:ext uri="{FF2B5EF4-FFF2-40B4-BE49-F238E27FC236}">
                  <a16:creationId xmlns:a16="http://schemas.microsoft.com/office/drawing/2014/main" id="{7E329333-DA18-B94E-8A00-1A69B9D28830}"/>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27" name="Forma libre 26">
              <a:extLst>
                <a:ext uri="{FF2B5EF4-FFF2-40B4-BE49-F238E27FC236}">
                  <a16:creationId xmlns:a16="http://schemas.microsoft.com/office/drawing/2014/main" id="{3A5C1C1A-4F07-9146-AEBF-E9974AFB2EA1}"/>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28" name="Grupo 27">
            <a:extLst>
              <a:ext uri="{FF2B5EF4-FFF2-40B4-BE49-F238E27FC236}">
                <a16:creationId xmlns:a16="http://schemas.microsoft.com/office/drawing/2014/main" id="{DE6376A9-2422-584B-A4B3-EB06C4266C11}"/>
              </a:ext>
            </a:extLst>
          </p:cNvPr>
          <p:cNvGrpSpPr/>
          <p:nvPr userDrawn="1"/>
        </p:nvGrpSpPr>
        <p:grpSpPr>
          <a:xfrm>
            <a:off x="713184" y="6166964"/>
            <a:ext cx="482421" cy="342893"/>
            <a:chOff x="713181" y="6166962"/>
            <a:chExt cx="482421" cy="342893"/>
          </a:xfrm>
        </p:grpSpPr>
        <p:sp>
          <p:nvSpPr>
            <p:cNvPr id="29" name="Forma libre 28">
              <a:extLst>
                <a:ext uri="{FF2B5EF4-FFF2-40B4-BE49-F238E27FC236}">
                  <a16:creationId xmlns:a16="http://schemas.microsoft.com/office/drawing/2014/main" id="{35FCF975-CD7E-C34D-8A69-65B39C7CAD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30" name="Forma libre 29">
              <a:extLst>
                <a:ext uri="{FF2B5EF4-FFF2-40B4-BE49-F238E27FC236}">
                  <a16:creationId xmlns:a16="http://schemas.microsoft.com/office/drawing/2014/main" id="{BAB37988-EE90-254D-B4EA-A72C8DEA5AFC}"/>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31" name="Forma libre 30">
              <a:extLst>
                <a:ext uri="{FF2B5EF4-FFF2-40B4-BE49-F238E27FC236}">
                  <a16:creationId xmlns:a16="http://schemas.microsoft.com/office/drawing/2014/main" id="{858CED70-834B-DB4E-8DCE-6E7DBE09190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32" name="Forma libre 31">
              <a:extLst>
                <a:ext uri="{FF2B5EF4-FFF2-40B4-BE49-F238E27FC236}">
                  <a16:creationId xmlns:a16="http://schemas.microsoft.com/office/drawing/2014/main" id="{BCDD153C-B693-FD46-BDB6-AED7DCE560C4}"/>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33" name="Forma libre 32">
              <a:extLst>
                <a:ext uri="{FF2B5EF4-FFF2-40B4-BE49-F238E27FC236}">
                  <a16:creationId xmlns:a16="http://schemas.microsoft.com/office/drawing/2014/main" id="{7AB4EA8F-E04D-264C-9DC0-56BB0C9EC068}"/>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34" name="Forma libre 33">
              <a:extLst>
                <a:ext uri="{FF2B5EF4-FFF2-40B4-BE49-F238E27FC236}">
                  <a16:creationId xmlns:a16="http://schemas.microsoft.com/office/drawing/2014/main" id="{BC83A937-69CA-2F4A-A90F-2312B683CFFD}"/>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35" name="Forma libre 34">
              <a:extLst>
                <a:ext uri="{FF2B5EF4-FFF2-40B4-BE49-F238E27FC236}">
                  <a16:creationId xmlns:a16="http://schemas.microsoft.com/office/drawing/2014/main" id="{5EBF82A0-9D29-684E-BE1E-B60B63A755A2}"/>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36" name="Forma libre 35">
              <a:extLst>
                <a:ext uri="{FF2B5EF4-FFF2-40B4-BE49-F238E27FC236}">
                  <a16:creationId xmlns:a16="http://schemas.microsoft.com/office/drawing/2014/main" id="{D090E39D-7231-4F45-A64F-81FCCCAECE46}"/>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37" name="Forma libre 36">
              <a:extLst>
                <a:ext uri="{FF2B5EF4-FFF2-40B4-BE49-F238E27FC236}">
                  <a16:creationId xmlns:a16="http://schemas.microsoft.com/office/drawing/2014/main" id="{A62B58A0-E85F-874F-9A33-304CBBD12AA4}"/>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1"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5" y="6341424"/>
            <a:ext cx="9816528" cy="183209"/>
          </a:xfrm>
        </p:spPr>
        <p:txBody>
          <a:bodyPr/>
          <a:lstStyle>
            <a:lvl1pPr>
              <a:defRPr/>
            </a:lvl1pPr>
          </a:lstStyle>
          <a:p>
            <a:r>
              <a:rPr lang="de-AT" smtClean="0"/>
              <a:t>Open Data in der Verwaltung</a:t>
            </a:r>
            <a:endParaRPr lang="de-AT"/>
          </a:p>
        </p:txBody>
      </p:sp>
      <p:sp>
        <p:nvSpPr>
          <p:cNvPr id="22"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09021" y="6341425"/>
            <a:ext cx="452779" cy="166367"/>
          </a:xfrm>
        </p:spPr>
        <p:txBody>
          <a:bodyPr/>
          <a:lstStyle/>
          <a:p>
            <a:fld id="{6DD58E23-04B3-3D49-B751-244912192C4F}" type="slidenum">
              <a:rPr lang="de-AT" noProof="0" smtClean="0"/>
              <a:t>‹Nr.›</a:t>
            </a:fld>
            <a:endParaRPr lang="de-AT" noProof="0"/>
          </a:p>
        </p:txBody>
      </p:sp>
    </p:spTree>
    <p:extLst>
      <p:ext uri="{BB962C8B-B14F-4D97-AF65-F5344CB8AC3E}">
        <p14:creationId xmlns:p14="http://schemas.microsoft.com/office/powerpoint/2010/main" val="13776678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el und Text">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0D67BE-6E8A-4E92-89CE-42543C61F943}"/>
              </a:ext>
            </a:extLst>
          </p:cNvPr>
          <p:cNvGraphicFramePr>
            <a:graphicFrameLocks noChangeAspect="1"/>
          </p:cNvGraphicFramePr>
          <p:nvPr userDrawn="1">
            <p:custDataLst>
              <p:tags r:id="rId2"/>
            </p:custDataLst>
            <p:ext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8246"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480D67BE-6E8A-4E92-89CE-42543C61F943}"/>
                          </a:ext>
                        </a:extLst>
                      </p:cNvPr>
                      <p:cNvPicPr/>
                      <p:nvPr/>
                    </p:nvPicPr>
                    <p:blipFill>
                      <a:blip r:embed="rId5"/>
                      <a:stretch>
                        <a:fillRect/>
                      </a:stretch>
                    </p:blipFill>
                    <p:spPr>
                      <a:xfrm>
                        <a:off x="1591" y="1591"/>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lvl1p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
        <p:nvSpPr>
          <p:cNvPr id="22"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5" y="6341424"/>
            <a:ext cx="9816528" cy="183209"/>
          </a:xfrm>
        </p:spPr>
        <p:txBody>
          <a:bodyPr/>
          <a:lstStyle>
            <a:lvl1pPr>
              <a:defRPr/>
            </a:lvl1pPr>
          </a:lstStyle>
          <a:p>
            <a:r>
              <a:rPr lang="de-AT" smtClean="0"/>
              <a:t>Open Data in der Verwaltung</a:t>
            </a:r>
            <a:endParaRPr lang="de-AT"/>
          </a:p>
        </p:txBody>
      </p:sp>
      <p:sp>
        <p:nvSpPr>
          <p:cNvPr id="24"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09021" y="6341425"/>
            <a:ext cx="452779" cy="172095"/>
          </a:xfrm>
        </p:spPr>
        <p:txBody>
          <a:bodyPr/>
          <a:lstStyle/>
          <a:p>
            <a:fld id="{6DD58E23-04B3-3D49-B751-244912192C4F}" type="slidenum">
              <a:rPr lang="de-AT" noProof="0" smtClean="0"/>
              <a:t>‹Nr.›</a:t>
            </a:fld>
            <a:endParaRPr lang="de-AT" noProof="0"/>
          </a:p>
        </p:txBody>
      </p:sp>
      <p:sp>
        <p:nvSpPr>
          <p:cNvPr id="5" name="Textfeld 4"/>
          <p:cNvSpPr txBox="1"/>
          <p:nvPr userDrawn="1"/>
        </p:nvSpPr>
        <p:spPr>
          <a:xfrm>
            <a:off x="6376532" y="1467599"/>
            <a:ext cx="3147801" cy="384719"/>
          </a:xfrm>
          <a:prstGeom prst="rect">
            <a:avLst/>
          </a:prstGeom>
          <a:solidFill>
            <a:schemeClr val="bg1"/>
          </a:solidFill>
        </p:spPr>
        <p:txBody>
          <a:bodyPr wrap="square" lIns="91428" tIns="45718" rIns="91428" bIns="45718" rtlCol="0">
            <a:spAutoFit/>
          </a:bodyPr>
          <a:lstStyle/>
          <a:p>
            <a:endParaRPr lang="de-AT"/>
          </a:p>
        </p:txBody>
      </p:sp>
      <p:sp>
        <p:nvSpPr>
          <p:cNvPr id="27" name="Textplatzhalter 5"/>
          <p:cNvSpPr>
            <a:spLocks noGrp="1"/>
          </p:cNvSpPr>
          <p:nvPr>
            <p:ph type="body" sz="quarter" idx="4294967295"/>
          </p:nvPr>
        </p:nvSpPr>
        <p:spPr>
          <a:xfrm>
            <a:off x="334963" y="1978668"/>
            <a:ext cx="8640000" cy="4074273"/>
          </a:xfrm>
        </p:spPr>
        <p:txBody>
          <a:bodyPr/>
          <a:lstStyle>
            <a:lvl1pPr marL="479988" indent="-335992">
              <a:buFont typeface="Arial" panose="020B0604020202020204" pitchFamily="34" charset="0"/>
              <a:buChar char="•"/>
              <a:defRPr/>
            </a:lvl1pPr>
          </a:lstStyle>
          <a:p>
            <a:pPr marL="360000" indent="-252000">
              <a:buFont typeface="Arial" panose="020B0604020202020204" pitchFamily="34" charset="0"/>
              <a:buChar char="•"/>
            </a:pPr>
            <a:r>
              <a:rPr lang="de-DE" noProof="0"/>
              <a:t>Text</a:t>
            </a:r>
            <a:endParaRPr lang="de-AT"/>
          </a:p>
        </p:txBody>
      </p:sp>
    </p:spTree>
    <p:extLst>
      <p:ext uri="{BB962C8B-B14F-4D97-AF65-F5344CB8AC3E}">
        <p14:creationId xmlns:p14="http://schemas.microsoft.com/office/powerpoint/2010/main" val="17051051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AT" smtClean="0"/>
              <a:t>Open Data in der Verwaltung</a:t>
            </a:r>
            <a:endParaRPr lang="de-AT"/>
          </a:p>
        </p:txBody>
      </p:sp>
      <p:sp>
        <p:nvSpPr>
          <p:cNvPr id="4" name="Foliennummernplatzhalter 3"/>
          <p:cNvSpPr>
            <a:spLocks noGrp="1"/>
          </p:cNvSpPr>
          <p:nvPr>
            <p:ph type="sldNum" sz="quarter" idx="11"/>
          </p:nvPr>
        </p:nvSpPr>
        <p:spPr/>
        <p:txBody>
          <a:bodyPr/>
          <a:lstStyle/>
          <a:p>
            <a:fld id="{6DD58E23-04B3-3D49-B751-244912192C4F}" type="slidenum">
              <a:rPr lang="de-AT" smtClean="0"/>
              <a:pPr/>
              <a:t>‹Nr.›</a:t>
            </a:fld>
            <a:endParaRPr lang="de-AT"/>
          </a:p>
        </p:txBody>
      </p:sp>
      <p:grpSp>
        <p:nvGrpSpPr>
          <p:cNvPr id="5"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6"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7"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8"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9"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0"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1"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2"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3"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4"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5"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6"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7"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18"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19"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pic>
        <p:nvPicPr>
          <p:cNvPr id="2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8693" y="1280300"/>
            <a:ext cx="7877240" cy="469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Bildplatzhalter 26"/>
          <p:cNvSpPr>
            <a:spLocks noGrp="1"/>
          </p:cNvSpPr>
          <p:nvPr>
            <p:ph type="pic" sz="quarter" idx="16"/>
          </p:nvPr>
        </p:nvSpPr>
        <p:spPr>
          <a:xfrm>
            <a:off x="3341697" y="2693991"/>
            <a:ext cx="2847975" cy="1927225"/>
          </a:xfrm>
        </p:spPr>
        <p:txBody>
          <a:bodyPr/>
          <a:lstStyle>
            <a:lvl1pPr>
              <a:defRPr sz="2000"/>
            </a:lvl1pPr>
          </a:lstStyle>
          <a:p>
            <a:endParaRPr lang="de-AT"/>
          </a:p>
        </p:txBody>
      </p:sp>
      <p:sp>
        <p:nvSpPr>
          <p:cNvPr id="22" name="Textplatzhalter 21"/>
          <p:cNvSpPr>
            <a:spLocks noGrp="1"/>
          </p:cNvSpPr>
          <p:nvPr>
            <p:ph type="body" sz="quarter" idx="17" hasCustomPrompt="1"/>
          </p:nvPr>
        </p:nvSpPr>
        <p:spPr>
          <a:xfrm>
            <a:off x="6481764" y="1439865"/>
            <a:ext cx="3043237" cy="4297363"/>
          </a:xfrm>
          <a:solidFill>
            <a:schemeClr val="bg1"/>
          </a:solidFill>
        </p:spPr>
        <p:txBody>
          <a:bodyPr/>
          <a:lstStyle>
            <a:lvl1pPr>
              <a:lnSpc>
                <a:spcPct val="100000"/>
              </a:lnSpc>
              <a:defRPr sz="2800"/>
            </a:lvl1pPr>
            <a:lvl2pPr marL="359950" indent="-251964">
              <a:defRPr/>
            </a:lvl2pPr>
            <a:lvl3pPr marL="539920" indent="-251964">
              <a:defRPr/>
            </a:lvl3pPr>
          </a:lstStyle>
          <a:p>
            <a:pPr lvl="0"/>
            <a:r>
              <a:rPr lang="de-DE"/>
              <a:t>Überschrift</a:t>
            </a:r>
          </a:p>
          <a:p>
            <a:pPr lvl="1"/>
            <a:r>
              <a:rPr lang="de-DE"/>
              <a:t>Zweite Ebene</a:t>
            </a:r>
          </a:p>
          <a:p>
            <a:pPr lvl="2"/>
            <a:r>
              <a:rPr lang="de-DE"/>
              <a:t>Dritte Ebene</a:t>
            </a:r>
          </a:p>
        </p:txBody>
      </p:sp>
      <p:sp>
        <p:nvSpPr>
          <p:cNvPr id="26"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5" y="333384"/>
            <a:ext cx="11522075" cy="236177"/>
          </a:xfrm>
        </p:spPr>
        <p:txBody>
          <a:bodyPr/>
          <a:lstStyle>
            <a:lvl1pPr>
              <a:defRPr/>
            </a:lvl1pPr>
          </a:lstStyle>
          <a:p>
            <a:r>
              <a:rPr lang="de-AT" noProof="0"/>
              <a:t>Folienüberschrift</a:t>
            </a:r>
          </a:p>
        </p:txBody>
      </p:sp>
      <p:sp>
        <p:nvSpPr>
          <p:cNvPr id="24" name="Marcador de texto 22">
            <a:extLst>
              <a:ext uri="{FF2B5EF4-FFF2-40B4-BE49-F238E27FC236}">
                <a16:creationId xmlns:a16="http://schemas.microsoft.com/office/drawing/2014/main" id="{CC343946-99C4-4322-A86D-AA869081C49B}"/>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17117707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AT" smtClean="0"/>
              <a:t>Open Data in der Verwaltung</a:t>
            </a:r>
            <a:endParaRPr lang="de-AT"/>
          </a:p>
        </p:txBody>
      </p:sp>
      <p:sp>
        <p:nvSpPr>
          <p:cNvPr id="4" name="Foliennummernplatzhalter 3"/>
          <p:cNvSpPr>
            <a:spLocks noGrp="1"/>
          </p:cNvSpPr>
          <p:nvPr>
            <p:ph type="sldNum" sz="quarter" idx="11"/>
          </p:nvPr>
        </p:nvSpPr>
        <p:spPr/>
        <p:txBody>
          <a:bodyPr/>
          <a:lstStyle/>
          <a:p>
            <a:fld id="{6DD58E23-04B3-3D49-B751-244912192C4F}" type="slidenum">
              <a:rPr lang="de-AT" smtClean="0"/>
              <a:pPr/>
              <a:t>‹Nr.›</a:t>
            </a:fld>
            <a:endParaRPr lang="de-AT"/>
          </a:p>
        </p:txBody>
      </p:sp>
      <p:sp>
        <p:nvSpPr>
          <p:cNvPr id="5" name="Eingekerbter Richtungspfeil 4"/>
          <p:cNvSpPr/>
          <p:nvPr userDrawn="1"/>
        </p:nvSpPr>
        <p:spPr bwMode="auto">
          <a:xfrm>
            <a:off x="1121936" y="1682352"/>
            <a:ext cx="504056" cy="648072"/>
          </a:xfrm>
          <a:prstGeom prst="chevron">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8" tIns="45718" rIns="91428" bIns="45718"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342850" marR="0" indent="-342850" algn="l" defTabSz="914264" rtl="0" eaLnBrk="0" fontAlgn="base" latinLnBrk="0" hangingPunct="0">
              <a:lnSpc>
                <a:spcPct val="100000"/>
              </a:lnSpc>
              <a:spcBef>
                <a:spcPct val="0"/>
              </a:spcBef>
              <a:spcAft>
                <a:spcPct val="0"/>
              </a:spcAft>
              <a:buClr>
                <a:schemeClr val="accent2"/>
              </a:buClr>
              <a:buSzTx/>
              <a:buFont typeface="Arial" panose="020B0604020202020204" pitchFamily="34" charset="0"/>
              <a:buChar char="•"/>
              <a:tabLst/>
            </a:pPr>
            <a:endParaRPr kumimoji="0" lang="de-AT" sz="2400" b="0" i="0" u="none" strike="noStrike" cap="none" normalizeH="0" baseline="0">
              <a:ln>
                <a:noFill/>
              </a:ln>
              <a:solidFill>
                <a:schemeClr val="tx1"/>
              </a:solidFill>
              <a:effectLst/>
              <a:latin typeface="Arial" charset="0"/>
              <a:ea typeface="ＭＳ Ｐゴシック" pitchFamily="1" charset="-128"/>
            </a:endParaRPr>
          </a:p>
        </p:txBody>
      </p:sp>
      <p:sp>
        <p:nvSpPr>
          <p:cNvPr id="6" name="Eingekerbter Richtungspfeil 5"/>
          <p:cNvSpPr/>
          <p:nvPr userDrawn="1"/>
        </p:nvSpPr>
        <p:spPr bwMode="auto">
          <a:xfrm>
            <a:off x="1451020" y="2509507"/>
            <a:ext cx="504056" cy="648072"/>
          </a:xfrm>
          <a:prstGeom prst="chevron">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8" tIns="45718" rIns="91428" bIns="45718"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342850" marR="0" indent="-342850" algn="l" defTabSz="914264" rtl="0" eaLnBrk="0" fontAlgn="base" latinLnBrk="0" hangingPunct="0">
              <a:lnSpc>
                <a:spcPct val="100000"/>
              </a:lnSpc>
              <a:spcBef>
                <a:spcPct val="0"/>
              </a:spcBef>
              <a:spcAft>
                <a:spcPct val="0"/>
              </a:spcAft>
              <a:buClr>
                <a:schemeClr val="accent2"/>
              </a:buClr>
              <a:buSzTx/>
              <a:buFont typeface="Arial" panose="020B0604020202020204" pitchFamily="34" charset="0"/>
              <a:buChar char="•"/>
              <a:tabLst/>
            </a:pPr>
            <a:endParaRPr kumimoji="0" lang="de-AT" sz="2400" b="0" i="0" u="none" strike="noStrike" cap="none" normalizeH="0" baseline="0">
              <a:ln>
                <a:noFill/>
              </a:ln>
              <a:solidFill>
                <a:schemeClr val="tx1"/>
              </a:solidFill>
              <a:effectLst/>
              <a:latin typeface="Arial" charset="0"/>
              <a:ea typeface="ＭＳ Ｐゴシック" pitchFamily="1" charset="-128"/>
            </a:endParaRPr>
          </a:p>
        </p:txBody>
      </p:sp>
      <p:sp>
        <p:nvSpPr>
          <p:cNvPr id="7" name="Eingekerbter Richtungspfeil 6"/>
          <p:cNvSpPr/>
          <p:nvPr userDrawn="1"/>
        </p:nvSpPr>
        <p:spPr bwMode="auto">
          <a:xfrm>
            <a:off x="1842016" y="3327728"/>
            <a:ext cx="504056" cy="648072"/>
          </a:xfrm>
          <a:prstGeom prst="chevron">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8" tIns="45718" rIns="91428" bIns="45718"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342850" marR="0" indent="-342850" algn="l" defTabSz="914264" rtl="0" eaLnBrk="0" fontAlgn="base" latinLnBrk="0" hangingPunct="0">
              <a:lnSpc>
                <a:spcPct val="100000"/>
              </a:lnSpc>
              <a:spcBef>
                <a:spcPct val="0"/>
              </a:spcBef>
              <a:spcAft>
                <a:spcPct val="0"/>
              </a:spcAft>
              <a:buClr>
                <a:schemeClr val="accent2"/>
              </a:buClr>
              <a:buSzTx/>
              <a:buFont typeface="Arial" panose="020B0604020202020204" pitchFamily="34" charset="0"/>
              <a:buChar char="•"/>
              <a:tabLst/>
            </a:pPr>
            <a:endParaRPr kumimoji="0" lang="de-AT" sz="2400" b="0" i="0" u="none" strike="noStrike" cap="none" normalizeH="0" baseline="0">
              <a:ln>
                <a:noFill/>
              </a:ln>
              <a:solidFill>
                <a:schemeClr val="tx1"/>
              </a:solidFill>
              <a:effectLst/>
              <a:latin typeface="Arial" charset="0"/>
              <a:ea typeface="ＭＳ Ｐゴシック" pitchFamily="1" charset="-128"/>
            </a:endParaRPr>
          </a:p>
        </p:txBody>
      </p:sp>
      <p:sp>
        <p:nvSpPr>
          <p:cNvPr id="8" name="Eingekerbter Richtungspfeil 7"/>
          <p:cNvSpPr/>
          <p:nvPr userDrawn="1"/>
        </p:nvSpPr>
        <p:spPr bwMode="auto">
          <a:xfrm>
            <a:off x="2161004" y="4154883"/>
            <a:ext cx="504056" cy="648072"/>
          </a:xfrm>
          <a:prstGeom prst="chevron">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8" tIns="45718" rIns="91428" bIns="45718"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342850" marR="0" indent="-342850" algn="l" defTabSz="914264" rtl="0" eaLnBrk="0" fontAlgn="base" latinLnBrk="0" hangingPunct="0">
              <a:lnSpc>
                <a:spcPct val="100000"/>
              </a:lnSpc>
              <a:spcBef>
                <a:spcPct val="0"/>
              </a:spcBef>
              <a:spcAft>
                <a:spcPct val="0"/>
              </a:spcAft>
              <a:buClr>
                <a:schemeClr val="accent2"/>
              </a:buClr>
              <a:buSzTx/>
              <a:buFont typeface="Arial" panose="020B0604020202020204" pitchFamily="34" charset="0"/>
              <a:buChar char="•"/>
              <a:tabLst/>
            </a:pPr>
            <a:endParaRPr kumimoji="0" lang="de-AT" sz="2400" b="0" i="0" u="none" strike="noStrike" cap="none" normalizeH="0" baseline="0">
              <a:ln>
                <a:noFill/>
              </a:ln>
              <a:solidFill>
                <a:schemeClr val="tx1"/>
              </a:solidFill>
              <a:effectLst/>
              <a:latin typeface="Arial" charset="0"/>
              <a:ea typeface="ＭＳ Ｐゴシック" pitchFamily="1" charset="-128"/>
            </a:endParaRPr>
          </a:p>
        </p:txBody>
      </p:sp>
      <p:sp>
        <p:nvSpPr>
          <p:cNvPr id="9" name="Eingekerbter Richtungspfeil 8"/>
          <p:cNvSpPr/>
          <p:nvPr userDrawn="1"/>
        </p:nvSpPr>
        <p:spPr bwMode="auto">
          <a:xfrm>
            <a:off x="2481344" y="4989227"/>
            <a:ext cx="504056" cy="648072"/>
          </a:xfrm>
          <a:prstGeom prst="chevron">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8" tIns="45718" rIns="91428" bIns="45718"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342850" marR="0" indent="-342850" algn="l" defTabSz="914264" rtl="0" eaLnBrk="0" fontAlgn="base" latinLnBrk="0" hangingPunct="0">
              <a:lnSpc>
                <a:spcPct val="100000"/>
              </a:lnSpc>
              <a:spcBef>
                <a:spcPct val="0"/>
              </a:spcBef>
              <a:spcAft>
                <a:spcPct val="0"/>
              </a:spcAft>
              <a:buClr>
                <a:schemeClr val="accent2"/>
              </a:buClr>
              <a:buSzTx/>
              <a:buFont typeface="Arial" panose="020B0604020202020204" pitchFamily="34" charset="0"/>
              <a:buChar char="•"/>
              <a:tabLst/>
            </a:pPr>
            <a:endParaRPr kumimoji="0" lang="de-AT" sz="2400" b="0" i="0" u="none" strike="noStrike" cap="none" normalizeH="0" baseline="0">
              <a:ln>
                <a:noFill/>
              </a:ln>
              <a:solidFill>
                <a:schemeClr val="tx1"/>
              </a:solidFill>
              <a:effectLst/>
              <a:latin typeface="Arial" charset="0"/>
              <a:ea typeface="ＭＳ Ｐゴシック" pitchFamily="1" charset="-128"/>
            </a:endParaRPr>
          </a:p>
        </p:txBody>
      </p:sp>
      <p:sp>
        <p:nvSpPr>
          <p:cNvPr id="10" name="Rechteck 9"/>
          <p:cNvSpPr/>
          <p:nvPr userDrawn="1"/>
        </p:nvSpPr>
        <p:spPr>
          <a:xfrm>
            <a:off x="1625995" y="1744779"/>
            <a:ext cx="4984948" cy="523220"/>
          </a:xfrm>
          <a:prstGeom prst="rect">
            <a:avLst/>
          </a:prstGeom>
        </p:spPr>
        <p:txBody>
          <a:bodyPr wrap="square" lIns="91428" tIns="45718" rIns="91428" bIns="45718">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buSzPts val="2400"/>
            </a:pPr>
            <a:r>
              <a:rPr lang="de-AT" sz="2800">
                <a:solidFill>
                  <a:srgbClr val="000000"/>
                </a:solidFill>
                <a:latin typeface="+mn-lt"/>
                <a:cs typeface="Arial" panose="020B0604020202020204" pitchFamily="34" charset="0"/>
              </a:rPr>
              <a:t>Text</a:t>
            </a:r>
          </a:p>
        </p:txBody>
      </p:sp>
      <p:sp>
        <p:nvSpPr>
          <p:cNvPr id="11" name="Rechteck 10"/>
          <p:cNvSpPr/>
          <p:nvPr userDrawn="1"/>
        </p:nvSpPr>
        <p:spPr>
          <a:xfrm>
            <a:off x="1955079" y="2623611"/>
            <a:ext cx="4984948" cy="523220"/>
          </a:xfrm>
          <a:prstGeom prst="rect">
            <a:avLst/>
          </a:prstGeom>
        </p:spPr>
        <p:txBody>
          <a:bodyPr wrap="square" lIns="91428" tIns="45718" rIns="91428" bIns="45718">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buSzPts val="2400"/>
            </a:pPr>
            <a:r>
              <a:rPr lang="de-AT" sz="2800">
                <a:solidFill>
                  <a:srgbClr val="000000"/>
                </a:solidFill>
                <a:latin typeface="+mn-lt"/>
                <a:cs typeface="Arial" panose="020B0604020202020204" pitchFamily="34" charset="0"/>
              </a:rPr>
              <a:t>Text</a:t>
            </a:r>
          </a:p>
        </p:txBody>
      </p:sp>
      <p:sp>
        <p:nvSpPr>
          <p:cNvPr id="12" name="Rechteck 11"/>
          <p:cNvSpPr/>
          <p:nvPr userDrawn="1"/>
        </p:nvSpPr>
        <p:spPr>
          <a:xfrm>
            <a:off x="2346075" y="3374483"/>
            <a:ext cx="4984948" cy="523220"/>
          </a:xfrm>
          <a:prstGeom prst="rect">
            <a:avLst/>
          </a:prstGeom>
        </p:spPr>
        <p:txBody>
          <a:bodyPr wrap="square" lIns="91428" tIns="45718" rIns="91428" bIns="45718">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buSzPts val="2400"/>
            </a:pPr>
            <a:r>
              <a:rPr lang="de-AT" sz="2800">
                <a:solidFill>
                  <a:srgbClr val="000000"/>
                </a:solidFill>
                <a:latin typeface="Wiener Melange" panose="020B0502020209020204" pitchFamily="34" charset="0"/>
                <a:cs typeface="Arial" panose="020B0604020202020204" pitchFamily="34" charset="0"/>
              </a:rPr>
              <a:t>Text</a:t>
            </a:r>
          </a:p>
        </p:txBody>
      </p:sp>
      <p:sp>
        <p:nvSpPr>
          <p:cNvPr id="13" name="Rechteck 12"/>
          <p:cNvSpPr/>
          <p:nvPr userDrawn="1"/>
        </p:nvSpPr>
        <p:spPr>
          <a:xfrm>
            <a:off x="2665063" y="4198047"/>
            <a:ext cx="4984948" cy="523220"/>
          </a:xfrm>
          <a:prstGeom prst="rect">
            <a:avLst/>
          </a:prstGeom>
        </p:spPr>
        <p:txBody>
          <a:bodyPr wrap="square" lIns="91428" tIns="45718" rIns="91428" bIns="45718">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buSzPts val="2400"/>
            </a:pPr>
            <a:r>
              <a:rPr lang="de-AT" sz="2800">
                <a:solidFill>
                  <a:srgbClr val="000000"/>
                </a:solidFill>
                <a:latin typeface="Wiener Melange" panose="020B0502020209020204" pitchFamily="34" charset="0"/>
                <a:cs typeface="Arial" panose="020B0604020202020204" pitchFamily="34" charset="0"/>
              </a:rPr>
              <a:t>Text</a:t>
            </a:r>
          </a:p>
        </p:txBody>
      </p:sp>
      <p:sp>
        <p:nvSpPr>
          <p:cNvPr id="14" name="Rechteck 13"/>
          <p:cNvSpPr/>
          <p:nvPr userDrawn="1"/>
        </p:nvSpPr>
        <p:spPr>
          <a:xfrm>
            <a:off x="2985403" y="5061787"/>
            <a:ext cx="4984948" cy="523220"/>
          </a:xfrm>
          <a:prstGeom prst="rect">
            <a:avLst/>
          </a:prstGeom>
        </p:spPr>
        <p:txBody>
          <a:bodyPr wrap="square" lIns="91428" tIns="45718" rIns="91428" bIns="45718">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buSzPts val="2400"/>
            </a:pPr>
            <a:r>
              <a:rPr lang="de-AT" sz="2800">
                <a:solidFill>
                  <a:srgbClr val="000000"/>
                </a:solidFill>
                <a:latin typeface="Wiener Melange" panose="020B0502020209020204" pitchFamily="34" charset="0"/>
                <a:cs typeface="Arial" panose="020B0604020202020204" pitchFamily="34" charset="0"/>
              </a:rPr>
              <a:t>Text</a:t>
            </a:r>
          </a:p>
        </p:txBody>
      </p:sp>
      <p:grpSp>
        <p:nvGrpSpPr>
          <p:cNvPr id="15"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16"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17"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8"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9"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20"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21"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22"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23"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24"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25"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26"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27"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8"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9"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31" name="Bildplatzhalter 30"/>
          <p:cNvSpPr>
            <a:spLocks noGrp="1"/>
          </p:cNvSpPr>
          <p:nvPr>
            <p:ph type="pic" sz="quarter" idx="12"/>
          </p:nvPr>
        </p:nvSpPr>
        <p:spPr>
          <a:xfrm>
            <a:off x="449643" y="4721265"/>
            <a:ext cx="1193800" cy="1125539"/>
          </a:xfrm>
        </p:spPr>
        <p:txBody>
          <a:bodyPr/>
          <a:lstStyle>
            <a:lvl1pPr>
              <a:defRPr sz="1100"/>
            </a:lvl1pPr>
          </a:lstStyle>
          <a:p>
            <a:endParaRPr lang="de-AT"/>
          </a:p>
        </p:txBody>
      </p:sp>
      <p:sp>
        <p:nvSpPr>
          <p:cNvPr id="3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5" y="333384"/>
            <a:ext cx="11522075" cy="236177"/>
          </a:xfrm>
        </p:spPr>
        <p:txBody>
          <a:bodyPr/>
          <a:lstStyle>
            <a:lvl1pPr>
              <a:defRPr/>
            </a:lvl1pPr>
          </a:lstStyle>
          <a:p>
            <a:r>
              <a:rPr lang="de-AT" noProof="0"/>
              <a:t>Folienüberschrift</a:t>
            </a:r>
          </a:p>
        </p:txBody>
      </p:sp>
      <p:sp>
        <p:nvSpPr>
          <p:cNvPr id="34" name="Marcador de texto 22">
            <a:extLst>
              <a:ext uri="{FF2B5EF4-FFF2-40B4-BE49-F238E27FC236}">
                <a16:creationId xmlns:a16="http://schemas.microsoft.com/office/drawing/2014/main" id="{1A0404B9-E0C4-43D9-A6EE-80DFD5195F40}"/>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28019879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und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84"/>
            <a:ext cx="5399088" cy="236177"/>
          </a:xfrm>
        </p:spPr>
        <p:txBody>
          <a:body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2"/>
            <a:ext cx="5399088" cy="471932"/>
          </a:xfrm>
        </p:spPr>
        <p:txBody>
          <a:bodyPr>
            <a:no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71" y="2816226"/>
            <a:ext cx="5399087" cy="1965324"/>
          </a:xfrm>
        </p:spPr>
        <p:txBody>
          <a:bodyPr>
            <a:noAutofit/>
          </a:bodyPr>
          <a:lstStyle>
            <a:lvl1pPr marL="71992" indent="-143976">
              <a:lnSpc>
                <a:spcPct val="100000"/>
              </a:lnSpc>
              <a:buFont typeface="Arial" panose="020B0604020202020204" pitchFamily="34" charset="0"/>
              <a:buChar char="•"/>
              <a:defRPr sz="19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21" y="7"/>
            <a:ext cx="5983287" cy="4781551"/>
          </a:xfrm>
        </p:spPr>
        <p:txBody>
          <a:bodyPr lIns="359950" tIns="359950" rIns="359950" bIns="359950">
            <a:normAutofit/>
          </a:bodyPr>
          <a:lstStyle>
            <a:lvl1pPr>
              <a:defRPr sz="1900"/>
            </a:lvl1pPr>
          </a:lstStyle>
          <a:p>
            <a:r>
              <a:rPr lang="de-AT" noProof="0"/>
              <a:t>Bild</a:t>
            </a:r>
          </a:p>
        </p:txBody>
      </p:sp>
      <p:sp>
        <p:nvSpPr>
          <p:cNvPr id="24"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3" y="6341425"/>
            <a:ext cx="9868635" cy="166367"/>
          </a:xfrm>
        </p:spPr>
        <p:txBody>
          <a:bodyPr/>
          <a:lstStyle>
            <a:lvl1pPr>
              <a:defRPr/>
            </a:lvl1pPr>
          </a:lstStyle>
          <a:p>
            <a:r>
              <a:rPr lang="de-AT" smtClean="0"/>
              <a:t>Open Data in der Verwaltung</a:t>
            </a:r>
            <a:endParaRPr lang="de-AT"/>
          </a:p>
        </p:txBody>
      </p:sp>
      <p:sp>
        <p:nvSpPr>
          <p:cNvPr id="25"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61137" y="6341425"/>
            <a:ext cx="400671" cy="166367"/>
          </a:xfrm>
        </p:spPr>
        <p:txBody>
          <a:bodyPr/>
          <a:lstStyle/>
          <a:p>
            <a:fld id="{6DD58E23-04B3-3D49-B751-244912192C4F}" type="slidenum">
              <a:rPr lang="de-AT" noProof="0" smtClean="0"/>
              <a:t>‹Nr.›</a:t>
            </a:fld>
            <a:endParaRPr lang="de-AT" noProof="0"/>
          </a:p>
        </p:txBody>
      </p:sp>
      <p:sp>
        <p:nvSpPr>
          <p:cNvPr id="27" name="Marcador de texto 22">
            <a:extLst>
              <a:ext uri="{FF2B5EF4-FFF2-40B4-BE49-F238E27FC236}">
                <a16:creationId xmlns:a16="http://schemas.microsoft.com/office/drawing/2014/main" id="{82EBF2A9-E892-40AF-99E1-D4EAC5AF8D2D}"/>
              </a:ext>
            </a:extLst>
          </p:cNvPr>
          <p:cNvSpPr>
            <a:spLocks noGrp="1"/>
          </p:cNvSpPr>
          <p:nvPr>
            <p:ph type="body" sz="quarter" idx="13" hasCustomPrompt="1"/>
          </p:nvPr>
        </p:nvSpPr>
        <p:spPr>
          <a:xfrm>
            <a:off x="334964" y="756389"/>
            <a:ext cx="5399088"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40564217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2"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3" y="6341424"/>
            <a:ext cx="9879835" cy="183209"/>
          </a:xfrm>
        </p:spPr>
        <p:txBody>
          <a:bodyPr/>
          <a:lstStyle>
            <a:lvl1pPr>
              <a:defRPr/>
            </a:lvl1pPr>
          </a:lstStyle>
          <a:p>
            <a:r>
              <a:rPr lang="de-AT" smtClean="0"/>
              <a:t>Open Data in der Verwaltung</a:t>
            </a:r>
            <a:endParaRPr lang="de-AT"/>
          </a:p>
        </p:txBody>
      </p:sp>
      <p:sp>
        <p:nvSpPr>
          <p:cNvPr id="24"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72328" y="6341425"/>
            <a:ext cx="389472" cy="172095"/>
          </a:xfrm>
        </p:spPr>
        <p:txBody>
          <a:bodyPr/>
          <a:lstStyle/>
          <a:p>
            <a:fld id="{6DD58E23-04B3-3D49-B751-244912192C4F}" type="slidenum">
              <a:rPr lang="de-AT" noProof="0" smtClean="0"/>
              <a:t>‹Nr.›</a:t>
            </a:fld>
            <a:endParaRPr lang="de-AT" noProof="0"/>
          </a:p>
        </p:txBody>
      </p:sp>
      <p:sp>
        <p:nvSpPr>
          <p:cNvPr id="25" name="Marcador de texto 22">
            <a:extLst>
              <a:ext uri="{FF2B5EF4-FFF2-40B4-BE49-F238E27FC236}">
                <a16:creationId xmlns:a16="http://schemas.microsoft.com/office/drawing/2014/main" id="{610C0089-15DC-497F-9076-10AB5037EE5E}"/>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310964207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Ende">
    <p:bg>
      <p:bgPr>
        <a:solidFill>
          <a:schemeClr val="bg1"/>
        </a:solidFill>
        <a:effectLst/>
      </p:bgPr>
    </p:bg>
    <p:spTree>
      <p:nvGrpSpPr>
        <p:cNvPr id="1" name=""/>
        <p:cNvGrpSpPr/>
        <p:nvPr/>
      </p:nvGrpSpPr>
      <p:grpSpPr>
        <a:xfrm>
          <a:off x="0" y="0"/>
          <a:ext cx="0" cy="0"/>
          <a:chOff x="0" y="0"/>
          <a:chExt cx="0" cy="0"/>
        </a:xfrm>
      </p:grpSpPr>
      <p:sp>
        <p:nvSpPr>
          <p:cNvPr id="14" name="Rectángulo 26">
            <a:extLst>
              <a:ext uri="{FF2B5EF4-FFF2-40B4-BE49-F238E27FC236}">
                <a16:creationId xmlns:a16="http://schemas.microsoft.com/office/drawing/2014/main" id="{9E72F303-0445-1145-B348-9435E605E9E0}"/>
              </a:ext>
            </a:extLst>
          </p:cNvPr>
          <p:cNvSpPr/>
          <p:nvPr userDrawn="1"/>
        </p:nvSpPr>
        <p:spPr>
          <a:xfrm>
            <a:off x="3915508" y="3361585"/>
            <a:ext cx="7270221" cy="2173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33130" y="3763409"/>
            <a:ext cx="6198343" cy="911352"/>
          </a:xfrm>
        </p:spPr>
        <p:txBody>
          <a:bodyPr anchor="b"/>
          <a:lstStyle>
            <a:lvl1pPr algn="l">
              <a:defRPr sz="5100"/>
            </a:lvl1pPr>
          </a:lstStyle>
          <a:p>
            <a:r>
              <a:rPr lang="de-AT" noProof="0"/>
              <a:t>Danke</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pic>
        <p:nvPicPr>
          <p:cNvPr id="12" name="Grafik 11" descr="GGR_Bildung_orbit1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1" y="5868000"/>
            <a:ext cx="1963675" cy="648000"/>
          </a:xfrm>
          <a:prstGeom prst="rect">
            <a:avLst/>
          </a:prstGeom>
        </p:spPr>
      </p:pic>
      <p:sp>
        <p:nvSpPr>
          <p:cNvPr id="13"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9"/>
            <a:ext cx="11185729" cy="5534775"/>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 name="connsiteX0" fmla="*/ 0 w 11233854"/>
              <a:gd name="connsiteY0" fmla="*/ 0 h 5515524"/>
              <a:gd name="connsiteX1" fmla="*/ 11185728 w 11233854"/>
              <a:gd name="connsiteY1" fmla="*/ 0 h 5515524"/>
              <a:gd name="connsiteX2" fmla="*/ 11233854 w 11233854"/>
              <a:gd name="connsiteY2" fmla="*/ 1399514 h 5515524"/>
              <a:gd name="connsiteX3" fmla="*/ 3486911 w 11233854"/>
              <a:gd name="connsiteY3" fmla="*/ 1389888 h 5515524"/>
              <a:gd name="connsiteX4" fmla="*/ 3486911 w 11233854"/>
              <a:gd name="connsiteY4" fmla="*/ 5515524 h 5515524"/>
              <a:gd name="connsiteX5" fmla="*/ 0 w 11233854"/>
              <a:gd name="connsiteY5" fmla="*/ 5515524 h 5515524"/>
              <a:gd name="connsiteX6" fmla="*/ 0 w 11233854"/>
              <a:gd name="connsiteY6" fmla="*/ 0 h 5515524"/>
              <a:gd name="connsiteX0" fmla="*/ 0 w 11233854"/>
              <a:gd name="connsiteY0" fmla="*/ 0 h 5515524"/>
              <a:gd name="connsiteX1" fmla="*/ 11185728 w 11233854"/>
              <a:gd name="connsiteY1" fmla="*/ 0 h 5515524"/>
              <a:gd name="connsiteX2" fmla="*/ 11233854 w 11233854"/>
              <a:gd name="connsiteY2" fmla="*/ 1399514 h 5515524"/>
              <a:gd name="connsiteX3" fmla="*/ 3486911 w 11233854"/>
              <a:gd name="connsiteY3" fmla="*/ 1389888 h 5515524"/>
              <a:gd name="connsiteX4" fmla="*/ 3486911 w 11233854"/>
              <a:gd name="connsiteY4" fmla="*/ 5515524 h 5515524"/>
              <a:gd name="connsiteX5" fmla="*/ 0 w 11233854"/>
              <a:gd name="connsiteY5" fmla="*/ 5515524 h 5515524"/>
              <a:gd name="connsiteX6" fmla="*/ 0 w 11233854"/>
              <a:gd name="connsiteY6" fmla="*/ 0 h 5515524"/>
              <a:gd name="connsiteX0" fmla="*/ 0 w 11233854"/>
              <a:gd name="connsiteY0" fmla="*/ 0 h 5515524"/>
              <a:gd name="connsiteX1" fmla="*/ 11185728 w 11233854"/>
              <a:gd name="connsiteY1" fmla="*/ 0 h 5515524"/>
              <a:gd name="connsiteX2" fmla="*/ 11233854 w 11233854"/>
              <a:gd name="connsiteY2" fmla="*/ 1399514 h 5515524"/>
              <a:gd name="connsiteX3" fmla="*/ 3496537 w 11233854"/>
              <a:gd name="connsiteY3" fmla="*/ 2593046 h 5515524"/>
              <a:gd name="connsiteX4" fmla="*/ 3486911 w 11233854"/>
              <a:gd name="connsiteY4" fmla="*/ 5515524 h 5515524"/>
              <a:gd name="connsiteX5" fmla="*/ 0 w 11233854"/>
              <a:gd name="connsiteY5" fmla="*/ 5515524 h 5515524"/>
              <a:gd name="connsiteX6" fmla="*/ 0 w 11233854"/>
              <a:gd name="connsiteY6" fmla="*/ 0 h 5515524"/>
              <a:gd name="connsiteX0" fmla="*/ 0 w 11204978"/>
              <a:gd name="connsiteY0" fmla="*/ 0 h 5515524"/>
              <a:gd name="connsiteX1" fmla="*/ 11185728 w 11204978"/>
              <a:gd name="connsiteY1" fmla="*/ 0 h 5515524"/>
              <a:gd name="connsiteX2" fmla="*/ 11204978 w 11204978"/>
              <a:gd name="connsiteY2" fmla="*/ 2544921 h 5515524"/>
              <a:gd name="connsiteX3" fmla="*/ 3496537 w 11204978"/>
              <a:gd name="connsiteY3" fmla="*/ 2593046 h 5515524"/>
              <a:gd name="connsiteX4" fmla="*/ 3486911 w 11204978"/>
              <a:gd name="connsiteY4" fmla="*/ 5515524 h 5515524"/>
              <a:gd name="connsiteX5" fmla="*/ 0 w 11204978"/>
              <a:gd name="connsiteY5" fmla="*/ 5515524 h 5515524"/>
              <a:gd name="connsiteX6" fmla="*/ 0 w 11204978"/>
              <a:gd name="connsiteY6" fmla="*/ 0 h 5515524"/>
              <a:gd name="connsiteX0" fmla="*/ 0 w 11195353"/>
              <a:gd name="connsiteY0" fmla="*/ 0 h 5515524"/>
              <a:gd name="connsiteX1" fmla="*/ 11185728 w 11195353"/>
              <a:gd name="connsiteY1" fmla="*/ 0 h 5515524"/>
              <a:gd name="connsiteX2" fmla="*/ 11195353 w 11195353"/>
              <a:gd name="connsiteY2" fmla="*/ 2747051 h 5515524"/>
              <a:gd name="connsiteX3" fmla="*/ 3496537 w 11195353"/>
              <a:gd name="connsiteY3" fmla="*/ 2593046 h 5515524"/>
              <a:gd name="connsiteX4" fmla="*/ 3486911 w 11195353"/>
              <a:gd name="connsiteY4" fmla="*/ 5515524 h 5515524"/>
              <a:gd name="connsiteX5" fmla="*/ 0 w 11195353"/>
              <a:gd name="connsiteY5" fmla="*/ 5515524 h 5515524"/>
              <a:gd name="connsiteX6" fmla="*/ 0 w 11195353"/>
              <a:gd name="connsiteY6" fmla="*/ 0 h 5515524"/>
              <a:gd name="connsiteX0" fmla="*/ 0 w 11195353"/>
              <a:gd name="connsiteY0" fmla="*/ 0 h 5515524"/>
              <a:gd name="connsiteX1" fmla="*/ 11185728 w 11195353"/>
              <a:gd name="connsiteY1" fmla="*/ 0 h 5515524"/>
              <a:gd name="connsiteX2" fmla="*/ 11195353 w 11195353"/>
              <a:gd name="connsiteY2" fmla="*/ 2747051 h 5515524"/>
              <a:gd name="connsiteX3" fmla="*/ 3496537 w 11195353"/>
              <a:gd name="connsiteY3" fmla="*/ 2737425 h 5515524"/>
              <a:gd name="connsiteX4" fmla="*/ 3486911 w 11195353"/>
              <a:gd name="connsiteY4" fmla="*/ 5515524 h 5515524"/>
              <a:gd name="connsiteX5" fmla="*/ 0 w 11195353"/>
              <a:gd name="connsiteY5" fmla="*/ 5515524 h 5515524"/>
              <a:gd name="connsiteX6" fmla="*/ 0 w 11195353"/>
              <a:gd name="connsiteY6" fmla="*/ 0 h 5515524"/>
              <a:gd name="connsiteX0" fmla="*/ 0 w 11195353"/>
              <a:gd name="connsiteY0" fmla="*/ 0 h 5515524"/>
              <a:gd name="connsiteX1" fmla="*/ 11185728 w 11195353"/>
              <a:gd name="connsiteY1" fmla="*/ 0 h 5515524"/>
              <a:gd name="connsiteX2" fmla="*/ 11195353 w 11195353"/>
              <a:gd name="connsiteY2" fmla="*/ 2775927 h 5515524"/>
              <a:gd name="connsiteX3" fmla="*/ 3496537 w 11195353"/>
              <a:gd name="connsiteY3" fmla="*/ 2737425 h 5515524"/>
              <a:gd name="connsiteX4" fmla="*/ 3486911 w 11195353"/>
              <a:gd name="connsiteY4" fmla="*/ 5515524 h 5515524"/>
              <a:gd name="connsiteX5" fmla="*/ 0 w 11195353"/>
              <a:gd name="connsiteY5" fmla="*/ 5515524 h 5515524"/>
              <a:gd name="connsiteX6" fmla="*/ 0 w 11195353"/>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496537 w 11204979"/>
              <a:gd name="connsiteY3" fmla="*/ 2737425 h 5515524"/>
              <a:gd name="connsiteX4" fmla="*/ 348691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496537 w 11204979"/>
              <a:gd name="connsiteY3" fmla="*/ 2737425 h 5515524"/>
              <a:gd name="connsiteX4" fmla="*/ 350616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506163 w 11204979"/>
              <a:gd name="connsiteY3" fmla="*/ 2737425 h 5515524"/>
              <a:gd name="connsiteX4" fmla="*/ 350616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506163 w 11204979"/>
              <a:gd name="connsiteY3" fmla="*/ 2458293 h 5515524"/>
              <a:gd name="connsiteX4" fmla="*/ 3506161 w 11204979"/>
              <a:gd name="connsiteY4" fmla="*/ 5515524 h 5515524"/>
              <a:gd name="connsiteX5" fmla="*/ 0 w 11204979"/>
              <a:gd name="connsiteY5" fmla="*/ 5515524 h 5515524"/>
              <a:gd name="connsiteX6" fmla="*/ 0 w 11204979"/>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233855"/>
              <a:gd name="connsiteY0" fmla="*/ 0 h 5515524"/>
              <a:gd name="connsiteX1" fmla="*/ 11185728 w 11233855"/>
              <a:gd name="connsiteY1" fmla="*/ 0 h 5515524"/>
              <a:gd name="connsiteX2" fmla="*/ 11233855 w 11233855"/>
              <a:gd name="connsiteY2" fmla="*/ 2467918 h 5515524"/>
              <a:gd name="connsiteX3" fmla="*/ 3506163 w 11233855"/>
              <a:gd name="connsiteY3" fmla="*/ 2458293 h 5515524"/>
              <a:gd name="connsiteX4" fmla="*/ 3506161 w 11233855"/>
              <a:gd name="connsiteY4" fmla="*/ 5515524 h 5515524"/>
              <a:gd name="connsiteX5" fmla="*/ 0 w 11233855"/>
              <a:gd name="connsiteY5" fmla="*/ 5515524 h 5515524"/>
              <a:gd name="connsiteX6" fmla="*/ 0 w 11233855"/>
              <a:gd name="connsiteY6" fmla="*/ 0 h 5515524"/>
              <a:gd name="connsiteX0" fmla="*/ 0 w 11195354"/>
              <a:gd name="connsiteY0" fmla="*/ 0 h 5515524"/>
              <a:gd name="connsiteX1" fmla="*/ 11185728 w 11195354"/>
              <a:gd name="connsiteY1" fmla="*/ 0 h 5515524"/>
              <a:gd name="connsiteX2" fmla="*/ 11195354 w 11195354"/>
              <a:gd name="connsiteY2" fmla="*/ 2477543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77543 h 5515524"/>
              <a:gd name="connsiteX3" fmla="*/ 3515788 w 11195354"/>
              <a:gd name="connsiteY3" fmla="*/ 2333165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323539 h 5515524"/>
              <a:gd name="connsiteX3" fmla="*/ 3515788 w 11195354"/>
              <a:gd name="connsiteY3" fmla="*/ 2333165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44400"/>
              <a:gd name="connsiteX1" fmla="*/ 11185728 w 11195354"/>
              <a:gd name="connsiteY1" fmla="*/ 0 h 5544400"/>
              <a:gd name="connsiteX2" fmla="*/ 11195354 w 11195354"/>
              <a:gd name="connsiteY2" fmla="*/ 2323539 h 5544400"/>
              <a:gd name="connsiteX3" fmla="*/ 3515788 w 11195354"/>
              <a:gd name="connsiteY3" fmla="*/ 2333165 h 5544400"/>
              <a:gd name="connsiteX4" fmla="*/ 3862296 w 11195354"/>
              <a:gd name="connsiteY4" fmla="*/ 5544400 h 5544400"/>
              <a:gd name="connsiteX5" fmla="*/ 0 w 11195354"/>
              <a:gd name="connsiteY5" fmla="*/ 5515524 h 5544400"/>
              <a:gd name="connsiteX6" fmla="*/ 0 w 11195354"/>
              <a:gd name="connsiteY6" fmla="*/ 0 h 5544400"/>
              <a:gd name="connsiteX0" fmla="*/ 0 w 11195354"/>
              <a:gd name="connsiteY0" fmla="*/ 0 h 5544400"/>
              <a:gd name="connsiteX1" fmla="*/ 11185728 w 11195354"/>
              <a:gd name="connsiteY1" fmla="*/ 0 h 5544400"/>
              <a:gd name="connsiteX2" fmla="*/ 11195354 w 11195354"/>
              <a:gd name="connsiteY2" fmla="*/ 2323539 h 5544400"/>
              <a:gd name="connsiteX3" fmla="*/ 3881548 w 11195354"/>
              <a:gd name="connsiteY3" fmla="*/ 2313915 h 5544400"/>
              <a:gd name="connsiteX4" fmla="*/ 3862296 w 11195354"/>
              <a:gd name="connsiteY4" fmla="*/ 5544400 h 5544400"/>
              <a:gd name="connsiteX5" fmla="*/ 0 w 11195354"/>
              <a:gd name="connsiteY5" fmla="*/ 5515524 h 5544400"/>
              <a:gd name="connsiteX6" fmla="*/ 0 w 11195354"/>
              <a:gd name="connsiteY6" fmla="*/ 0 h 5544400"/>
              <a:gd name="connsiteX0" fmla="*/ 0 w 11195354"/>
              <a:gd name="connsiteY0" fmla="*/ 0 h 5544400"/>
              <a:gd name="connsiteX1" fmla="*/ 11185728 w 11195354"/>
              <a:gd name="connsiteY1" fmla="*/ 0 h 5544400"/>
              <a:gd name="connsiteX2" fmla="*/ 11195354 w 11195354"/>
              <a:gd name="connsiteY2" fmla="*/ 2323539 h 5544400"/>
              <a:gd name="connsiteX3" fmla="*/ 3881548 w 11195354"/>
              <a:gd name="connsiteY3" fmla="*/ 2313915 h 5544400"/>
              <a:gd name="connsiteX4" fmla="*/ 3871922 w 11195354"/>
              <a:gd name="connsiteY4" fmla="*/ 5544400 h 5544400"/>
              <a:gd name="connsiteX5" fmla="*/ 0 w 11195354"/>
              <a:gd name="connsiteY5" fmla="*/ 5515524 h 5544400"/>
              <a:gd name="connsiteX6" fmla="*/ 0 w 11195354"/>
              <a:gd name="connsiteY6" fmla="*/ 0 h 5544400"/>
              <a:gd name="connsiteX0" fmla="*/ 0 w 11195354"/>
              <a:gd name="connsiteY0" fmla="*/ 0 h 5534775"/>
              <a:gd name="connsiteX1" fmla="*/ 11185728 w 11195354"/>
              <a:gd name="connsiteY1" fmla="*/ 0 h 5534775"/>
              <a:gd name="connsiteX2" fmla="*/ 11195354 w 11195354"/>
              <a:gd name="connsiteY2" fmla="*/ 2323539 h 5534775"/>
              <a:gd name="connsiteX3" fmla="*/ 3881548 w 11195354"/>
              <a:gd name="connsiteY3" fmla="*/ 2313915 h 5534775"/>
              <a:gd name="connsiteX4" fmla="*/ 3871922 w 11195354"/>
              <a:gd name="connsiteY4" fmla="*/ 5534775 h 5534775"/>
              <a:gd name="connsiteX5" fmla="*/ 0 w 11195354"/>
              <a:gd name="connsiteY5" fmla="*/ 5515524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2323539 h 5534775"/>
              <a:gd name="connsiteX3" fmla="*/ 3881548 w 11195354"/>
              <a:gd name="connsiteY3" fmla="*/ 2313915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2313915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3112812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3112812 h 5534775"/>
              <a:gd name="connsiteX4" fmla="*/ 3871922 w 11195354"/>
              <a:gd name="connsiteY4" fmla="*/ 5534775 h 5534775"/>
              <a:gd name="connsiteX5" fmla="*/ 0 w 11195354"/>
              <a:gd name="connsiteY5" fmla="*/ 5525149 h 5534775"/>
              <a:gd name="connsiteX6" fmla="*/ 0 w 11195354"/>
              <a:gd name="connsiteY6" fmla="*/ 0 h 5534775"/>
              <a:gd name="connsiteX0" fmla="*/ 0 w 11204980"/>
              <a:gd name="connsiteY0" fmla="*/ 0 h 5534775"/>
              <a:gd name="connsiteX1" fmla="*/ 11185728 w 11204980"/>
              <a:gd name="connsiteY1" fmla="*/ 0 h 5534775"/>
              <a:gd name="connsiteX2" fmla="*/ 11204980 w 11204980"/>
              <a:gd name="connsiteY2" fmla="*/ 3122436 h 5534775"/>
              <a:gd name="connsiteX3" fmla="*/ 3881548 w 11204980"/>
              <a:gd name="connsiteY3" fmla="*/ 3112812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122436 h 5534775"/>
              <a:gd name="connsiteX3" fmla="*/ 3936256 w 11204980"/>
              <a:gd name="connsiteY3" fmla="*/ 3339458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36256 w 11204980"/>
              <a:gd name="connsiteY3" fmla="*/ 3339458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51887 w 11204980"/>
              <a:gd name="connsiteY3" fmla="*/ 3347274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51887 w 11204980"/>
              <a:gd name="connsiteY3" fmla="*/ 3347274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44072 w 11204980"/>
              <a:gd name="connsiteY3" fmla="*/ 3355089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44072 w 11204980"/>
              <a:gd name="connsiteY3" fmla="*/ 3370720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28442 w 11204980"/>
              <a:gd name="connsiteY3" fmla="*/ 3362905 h 5534775"/>
              <a:gd name="connsiteX4" fmla="*/ 3942261 w 11204980"/>
              <a:gd name="connsiteY4" fmla="*/ 5534775 h 5534775"/>
              <a:gd name="connsiteX5" fmla="*/ 0 w 11204980"/>
              <a:gd name="connsiteY5" fmla="*/ 5525149 h 5534775"/>
              <a:gd name="connsiteX6" fmla="*/ 0 w 11204980"/>
              <a:gd name="connsiteY6" fmla="*/ 0 h 553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4980" h="5534775">
                <a:moveTo>
                  <a:pt x="0" y="0"/>
                </a:moveTo>
                <a:lnTo>
                  <a:pt x="11185728" y="0"/>
                </a:lnTo>
                <a:cubicBezTo>
                  <a:pt x="11188936" y="915684"/>
                  <a:pt x="11201772" y="2449029"/>
                  <a:pt x="11204980" y="3364713"/>
                </a:cubicBezTo>
                <a:lnTo>
                  <a:pt x="3928442" y="3362905"/>
                </a:lnTo>
                <a:cubicBezTo>
                  <a:pt x="3925233" y="4337064"/>
                  <a:pt x="3945470" y="4560616"/>
                  <a:pt x="3942261" y="5534775"/>
                </a:cubicBezTo>
                <a:lnTo>
                  <a:pt x="0" y="5525149"/>
                </a:lnTo>
                <a:lnTo>
                  <a:pt x="0" y="0"/>
                </a:lnTo>
                <a:close/>
              </a:path>
            </a:pathLst>
          </a:custGeom>
        </p:spPr>
        <p:txBody>
          <a:bodyPr wrap="square" lIns="359950" tIns="359950" rIns="359950" bIns="359950" anchor="t" anchorCtr="0">
            <a:noAutofit/>
          </a:bodyPr>
          <a:lstStyle>
            <a:lvl1pPr algn="l">
              <a:defRPr sz="1900">
                <a:solidFill>
                  <a:schemeClr val="tx1"/>
                </a:solidFill>
              </a:defRPr>
            </a:lvl1pPr>
          </a:lstStyle>
          <a:p>
            <a:r>
              <a:rPr lang="de-AT" noProof="0"/>
              <a:t>Bild</a:t>
            </a:r>
          </a:p>
        </p:txBody>
      </p:sp>
      <p:sp>
        <p:nvSpPr>
          <p:cNvPr id="15" name="Marcador de número de diapositiva 5">
            <a:extLst>
              <a:ext uri="{FF2B5EF4-FFF2-40B4-BE49-F238E27FC236}">
                <a16:creationId xmlns:a16="http://schemas.microsoft.com/office/drawing/2014/main" id="{CE011281-BF4E-4016-9716-EB3749B13C83}"/>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bg1">
                    <a:lumMod val="65000"/>
                  </a:schemeClr>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3089612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ildhintergrund">
    <p:bg>
      <p:bgPr>
        <a:solidFill>
          <a:schemeClr val="tx1"/>
        </a:solidFill>
        <a:effectLst/>
      </p:bgPr>
    </p:bg>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10D82212-3644-364B-8E4C-11A49E555A3C}"/>
              </a:ext>
            </a:extLst>
          </p:cNvPr>
          <p:cNvSpPr>
            <a:spLocks noGrp="1"/>
          </p:cNvSpPr>
          <p:nvPr>
            <p:ph type="pic" sz="quarter" idx="14" hasCustomPrompt="1"/>
          </p:nvPr>
        </p:nvSpPr>
        <p:spPr>
          <a:xfrm>
            <a:off x="0" y="0"/>
            <a:ext cx="12192000" cy="6858000"/>
          </a:xfrm>
        </p:spPr>
        <p:txBody>
          <a:bodyPr anchor="ctr" anchorCtr="1">
            <a:noAutofit/>
          </a:bodyPr>
          <a:lstStyle>
            <a:lvl1pPr>
              <a:defRPr sz="1800">
                <a:solidFill>
                  <a:schemeClr val="bg1"/>
                </a:solidFill>
              </a:defRPr>
            </a:lvl1pPr>
          </a:lstStyle>
          <a:p>
            <a:r>
              <a:rPr lang="es-ES" err="1"/>
              <a:t>Bild</a:t>
            </a:r>
            <a:endParaRPr lang="es-ES"/>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solidFill>
                  <a:schemeClr val="bg2"/>
                </a:solidFill>
              </a:defRPr>
            </a:lvl1p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a:solidFill>
            <a:schemeClr val="bg2"/>
          </a:solidFill>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grp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grp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grp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grp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a:solidFill>
            <a:schemeClr val="bg2"/>
          </a:solidFill>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grp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grp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grp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grp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grp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grp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grp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grp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grp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solidFill>
                  <a:schemeClr val="bg2"/>
                </a:solidFill>
              </a:defRPr>
            </a:lvl1pPr>
          </a:lstStyle>
          <a:p>
            <a:r>
              <a:rPr lang="de-AT" noProof="0"/>
              <a:t>Untertitel</a:t>
            </a:r>
          </a:p>
        </p:txBody>
      </p:sp>
      <p:sp>
        <p:nvSpPr>
          <p:cNvPr id="22"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4" y="6341416"/>
            <a:ext cx="9902820" cy="166367"/>
          </a:xfrm>
        </p:spPr>
        <p:txBody>
          <a:bodyPr/>
          <a:lstStyle>
            <a:lvl1pPr>
              <a:defRPr>
                <a:solidFill>
                  <a:schemeClr val="bg1"/>
                </a:solidFill>
              </a:defRPr>
            </a:lvl1pPr>
          </a:lstStyle>
          <a:p>
            <a:r>
              <a:rPr lang="de-AT" smtClean="0"/>
              <a:t>Open Data in der Verwaltung</a:t>
            </a:r>
            <a:endParaRPr lang="de-AT"/>
          </a:p>
        </p:txBody>
      </p:sp>
      <p:sp>
        <p:nvSpPr>
          <p:cNvPr id="24"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95314" y="6341416"/>
            <a:ext cx="366486" cy="166367"/>
          </a:xfrm>
        </p:spPr>
        <p:txBody>
          <a:bodyPr/>
          <a:lstStyle>
            <a:lvl1pPr>
              <a:defRPr>
                <a:solidFill>
                  <a:schemeClr val="bg1"/>
                </a:solidFill>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521259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95D87105-807F-DA42-8003-6571F6AB1064}"/>
              </a:ext>
            </a:extLst>
          </p:cNvPr>
          <p:cNvSpPr/>
          <p:nvPr userDrawn="1"/>
        </p:nvSpPr>
        <p:spPr>
          <a:xfrm>
            <a:off x="3486912" y="1389889"/>
            <a:ext cx="7698818" cy="4123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1901952"/>
            <a:ext cx="6198343" cy="911352"/>
          </a:xfrm>
        </p:spPr>
        <p:txBody>
          <a:bodyPr anchor="b"/>
          <a:lstStyle>
            <a:lvl1pPr algn="l">
              <a:defRPr sz="5000"/>
            </a:lvl1pPr>
          </a:lstStyle>
          <a:p>
            <a:r>
              <a:rPr lang="de-AT" noProof="0" dirty="0" smtClean="0"/>
              <a:t>Danke</a:t>
            </a:r>
            <a:endParaRPr lang="de-AT" noProof="0" dirty="0"/>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dirty="0"/>
              <a:t>Bild</a:t>
            </a:r>
          </a:p>
        </p:txBody>
      </p:sp>
      <p:pic>
        <p:nvPicPr>
          <p:cNvPr id="25" name="Grafik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16097850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2209807"/>
            <a:ext cx="10972800" cy="4324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Marcador de número de diapositiva 5">
            <a:extLst>
              <a:ext uri="{FF2B5EF4-FFF2-40B4-BE49-F238E27FC236}">
                <a16:creationId xmlns:a16="http://schemas.microsoft.com/office/drawing/2014/main" id="{5FDDCF3D-779D-4A8E-88B8-D2FD03D2F34B}"/>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bg1">
                    <a:lumMod val="65000"/>
                  </a:schemeClr>
                </a:solidFill>
                <a:latin typeface="Wiener Melange" panose="020B0502020209020204" pitchFamily="34" charset="0"/>
              </a:defRPr>
            </a:lvl1pPr>
          </a:lstStyle>
          <a:p>
            <a:fld id="{6DD58E23-04B3-3D49-B751-244912192C4F}" type="slidenum">
              <a:rPr lang="de-AT" smtClean="0"/>
              <a:pPr/>
              <a:t>‹Nr.›</a:t>
            </a:fld>
            <a:endParaRPr lang="de-AT"/>
          </a:p>
        </p:txBody>
      </p:sp>
      <p:grpSp>
        <p:nvGrpSpPr>
          <p:cNvPr id="6" name="Grupo 6">
            <a:extLst>
              <a:ext uri="{FF2B5EF4-FFF2-40B4-BE49-F238E27FC236}">
                <a16:creationId xmlns:a16="http://schemas.microsoft.com/office/drawing/2014/main" id="{6AA73404-9BE1-4304-B70C-D644D26CE690}"/>
              </a:ext>
            </a:extLst>
          </p:cNvPr>
          <p:cNvGrpSpPr/>
          <p:nvPr userDrawn="1"/>
        </p:nvGrpSpPr>
        <p:grpSpPr>
          <a:xfrm>
            <a:off x="334971" y="6170493"/>
            <a:ext cx="288631" cy="343019"/>
            <a:chOff x="334963" y="6170492"/>
            <a:chExt cx="288631" cy="343019"/>
          </a:xfrm>
        </p:grpSpPr>
        <p:sp>
          <p:nvSpPr>
            <p:cNvPr id="7" name="Forma libre 7">
              <a:extLst>
                <a:ext uri="{FF2B5EF4-FFF2-40B4-BE49-F238E27FC236}">
                  <a16:creationId xmlns:a16="http://schemas.microsoft.com/office/drawing/2014/main" id="{26710AA0-C095-4A04-B05C-B98C81705377}"/>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8" name="Forma libre 8">
              <a:extLst>
                <a:ext uri="{FF2B5EF4-FFF2-40B4-BE49-F238E27FC236}">
                  <a16:creationId xmlns:a16="http://schemas.microsoft.com/office/drawing/2014/main" id="{761ABCDD-1345-4DD4-9B15-A2C9D3E498E4}"/>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9" name="Forma libre 9">
              <a:extLst>
                <a:ext uri="{FF2B5EF4-FFF2-40B4-BE49-F238E27FC236}">
                  <a16:creationId xmlns:a16="http://schemas.microsoft.com/office/drawing/2014/main" id="{1B3DFDEA-89CE-42B5-B8D5-99D6760DF1B6}"/>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0" name="Forma libre 10">
              <a:extLst>
                <a:ext uri="{FF2B5EF4-FFF2-40B4-BE49-F238E27FC236}">
                  <a16:creationId xmlns:a16="http://schemas.microsoft.com/office/drawing/2014/main" id="{FBE88979-0273-4D3F-BBEF-0698141AF6BB}"/>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1" name="Grupo 11">
            <a:extLst>
              <a:ext uri="{FF2B5EF4-FFF2-40B4-BE49-F238E27FC236}">
                <a16:creationId xmlns:a16="http://schemas.microsoft.com/office/drawing/2014/main" id="{6109439C-C265-4DE9-B39D-94553238EFB0}"/>
              </a:ext>
            </a:extLst>
          </p:cNvPr>
          <p:cNvGrpSpPr/>
          <p:nvPr userDrawn="1"/>
        </p:nvGrpSpPr>
        <p:grpSpPr>
          <a:xfrm>
            <a:off x="713184" y="6166964"/>
            <a:ext cx="482421" cy="342893"/>
            <a:chOff x="713181" y="6166962"/>
            <a:chExt cx="482421" cy="342893"/>
          </a:xfrm>
        </p:grpSpPr>
        <p:sp>
          <p:nvSpPr>
            <p:cNvPr id="12" name="Forma libre 12">
              <a:extLst>
                <a:ext uri="{FF2B5EF4-FFF2-40B4-BE49-F238E27FC236}">
                  <a16:creationId xmlns:a16="http://schemas.microsoft.com/office/drawing/2014/main" id="{2976F4D4-0EDA-4E22-AD17-C37BFA8DEEA6}"/>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3" name="Forma libre 13">
              <a:extLst>
                <a:ext uri="{FF2B5EF4-FFF2-40B4-BE49-F238E27FC236}">
                  <a16:creationId xmlns:a16="http://schemas.microsoft.com/office/drawing/2014/main" id="{DE102803-059F-4016-9597-711887630500}"/>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4" name="Forma libre 14">
              <a:extLst>
                <a:ext uri="{FF2B5EF4-FFF2-40B4-BE49-F238E27FC236}">
                  <a16:creationId xmlns:a16="http://schemas.microsoft.com/office/drawing/2014/main" id="{4E0D0D00-42C5-444D-9C1E-7A520E3849BE}"/>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5" name="Forma libre 15">
              <a:extLst>
                <a:ext uri="{FF2B5EF4-FFF2-40B4-BE49-F238E27FC236}">
                  <a16:creationId xmlns:a16="http://schemas.microsoft.com/office/drawing/2014/main" id="{0105AD08-66E5-45F3-9075-BA74E8F52BB9}"/>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6" name="Forma libre 16">
              <a:extLst>
                <a:ext uri="{FF2B5EF4-FFF2-40B4-BE49-F238E27FC236}">
                  <a16:creationId xmlns:a16="http://schemas.microsoft.com/office/drawing/2014/main" id="{80F5CFBD-B4AF-4A46-81C1-A8F0E79368C1}"/>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7" name="Forma libre 17">
              <a:extLst>
                <a:ext uri="{FF2B5EF4-FFF2-40B4-BE49-F238E27FC236}">
                  <a16:creationId xmlns:a16="http://schemas.microsoft.com/office/drawing/2014/main" id="{3165FDB9-D193-4923-A2DB-D6245C38F89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8" name="Forma libre 18">
              <a:extLst>
                <a:ext uri="{FF2B5EF4-FFF2-40B4-BE49-F238E27FC236}">
                  <a16:creationId xmlns:a16="http://schemas.microsoft.com/office/drawing/2014/main" id="{1B0919E2-ED22-4F99-BB5B-A62F6DD930F4}"/>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19" name="Forma libre 19">
              <a:extLst>
                <a:ext uri="{FF2B5EF4-FFF2-40B4-BE49-F238E27FC236}">
                  <a16:creationId xmlns:a16="http://schemas.microsoft.com/office/drawing/2014/main" id="{0EAE3896-25AC-4EA3-8156-6A2AFF91F3D8}"/>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0" name="Forma libre 20">
              <a:extLst>
                <a:ext uri="{FF2B5EF4-FFF2-40B4-BE49-F238E27FC236}">
                  <a16:creationId xmlns:a16="http://schemas.microsoft.com/office/drawing/2014/main" id="{E010126E-A308-4D73-9201-550F2D359469}"/>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Tree>
    <p:extLst>
      <p:ext uri="{BB962C8B-B14F-4D97-AF65-F5344CB8AC3E}">
        <p14:creationId xmlns:p14="http://schemas.microsoft.com/office/powerpoint/2010/main" val="17714810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lvl1pPr>
              <a:defRPr>
                <a:solidFill>
                  <a:schemeClr val="bg1">
                    <a:lumMod val="65000"/>
                  </a:schemeClr>
                </a:solidFill>
              </a:defRPr>
            </a:lvl1pPr>
          </a:lstStyle>
          <a:p>
            <a:fld id="{D45E7B15-1D8F-4FBF-AA80-8EB184F984CD}" type="slidenum">
              <a:rPr lang="de-AT" smtClean="0"/>
              <a:pPr/>
              <a:t>‹Nr.›</a:t>
            </a:fld>
            <a:endParaRPr lang="de-AT"/>
          </a:p>
        </p:txBody>
      </p:sp>
      <p:grpSp>
        <p:nvGrpSpPr>
          <p:cNvPr id="6" name="Grupo 6">
            <a:extLst>
              <a:ext uri="{FF2B5EF4-FFF2-40B4-BE49-F238E27FC236}">
                <a16:creationId xmlns:a16="http://schemas.microsoft.com/office/drawing/2014/main" id="{5D3B5E0E-4A12-4555-ACF8-EE8C6FD5BFE2}"/>
              </a:ext>
            </a:extLst>
          </p:cNvPr>
          <p:cNvGrpSpPr/>
          <p:nvPr userDrawn="1"/>
        </p:nvGrpSpPr>
        <p:grpSpPr>
          <a:xfrm>
            <a:off x="334963" y="6170492"/>
            <a:ext cx="288631" cy="343019"/>
            <a:chOff x="334963" y="6170492"/>
            <a:chExt cx="288631" cy="343019"/>
          </a:xfrm>
        </p:grpSpPr>
        <p:sp>
          <p:nvSpPr>
            <p:cNvPr id="7" name="Forma libre 7">
              <a:extLst>
                <a:ext uri="{FF2B5EF4-FFF2-40B4-BE49-F238E27FC236}">
                  <a16:creationId xmlns:a16="http://schemas.microsoft.com/office/drawing/2014/main" id="{7A831661-2D35-415E-ADE6-3B17E67A3843}"/>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8" name="Forma libre 8">
              <a:extLst>
                <a:ext uri="{FF2B5EF4-FFF2-40B4-BE49-F238E27FC236}">
                  <a16:creationId xmlns:a16="http://schemas.microsoft.com/office/drawing/2014/main" id="{F66A3812-ACA3-4E0F-8C8B-27C004DB875A}"/>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9" name="Forma libre 9">
              <a:extLst>
                <a:ext uri="{FF2B5EF4-FFF2-40B4-BE49-F238E27FC236}">
                  <a16:creationId xmlns:a16="http://schemas.microsoft.com/office/drawing/2014/main" id="{BB74734D-1FBE-4868-A93B-1A2A019B175D}"/>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0" name="Forma libre 10">
              <a:extLst>
                <a:ext uri="{FF2B5EF4-FFF2-40B4-BE49-F238E27FC236}">
                  <a16:creationId xmlns:a16="http://schemas.microsoft.com/office/drawing/2014/main" id="{32609102-D240-4827-A2A6-1790E0F8CF0E}"/>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1" name="Grupo 11">
            <a:extLst>
              <a:ext uri="{FF2B5EF4-FFF2-40B4-BE49-F238E27FC236}">
                <a16:creationId xmlns:a16="http://schemas.microsoft.com/office/drawing/2014/main" id="{88CF6092-4FE9-4510-B9BA-91FAB188768F}"/>
              </a:ext>
            </a:extLst>
          </p:cNvPr>
          <p:cNvGrpSpPr/>
          <p:nvPr userDrawn="1"/>
        </p:nvGrpSpPr>
        <p:grpSpPr>
          <a:xfrm>
            <a:off x="713181" y="6166962"/>
            <a:ext cx="482421" cy="342893"/>
            <a:chOff x="713181" y="6166962"/>
            <a:chExt cx="482421" cy="342893"/>
          </a:xfrm>
        </p:grpSpPr>
        <p:sp>
          <p:nvSpPr>
            <p:cNvPr id="12" name="Forma libre 12">
              <a:extLst>
                <a:ext uri="{FF2B5EF4-FFF2-40B4-BE49-F238E27FC236}">
                  <a16:creationId xmlns:a16="http://schemas.microsoft.com/office/drawing/2014/main" id="{53F03E7C-B749-4AD6-9F4F-85361FD4C0BA}"/>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3" name="Forma libre 13">
              <a:extLst>
                <a:ext uri="{FF2B5EF4-FFF2-40B4-BE49-F238E27FC236}">
                  <a16:creationId xmlns:a16="http://schemas.microsoft.com/office/drawing/2014/main" id="{04ED2A16-43DC-461C-B835-587B1F73CB34}"/>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4" name="Forma libre 14">
              <a:extLst>
                <a:ext uri="{FF2B5EF4-FFF2-40B4-BE49-F238E27FC236}">
                  <a16:creationId xmlns:a16="http://schemas.microsoft.com/office/drawing/2014/main" id="{ED472BF2-6524-44DB-A09C-218653F42259}"/>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5" name="Forma libre 15">
              <a:extLst>
                <a:ext uri="{FF2B5EF4-FFF2-40B4-BE49-F238E27FC236}">
                  <a16:creationId xmlns:a16="http://schemas.microsoft.com/office/drawing/2014/main" id="{94EA2CCA-8475-4FD2-BA59-A21466BF0472}"/>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6" name="Forma libre 16">
              <a:extLst>
                <a:ext uri="{FF2B5EF4-FFF2-40B4-BE49-F238E27FC236}">
                  <a16:creationId xmlns:a16="http://schemas.microsoft.com/office/drawing/2014/main" id="{3A7551AD-1233-4DB4-9F37-008DEE8534C4}"/>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7" name="Forma libre 17">
              <a:extLst>
                <a:ext uri="{FF2B5EF4-FFF2-40B4-BE49-F238E27FC236}">
                  <a16:creationId xmlns:a16="http://schemas.microsoft.com/office/drawing/2014/main" id="{6F5427B3-7D00-48C5-A9ED-81FB639F1490}"/>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8" name="Forma libre 18">
              <a:extLst>
                <a:ext uri="{FF2B5EF4-FFF2-40B4-BE49-F238E27FC236}">
                  <a16:creationId xmlns:a16="http://schemas.microsoft.com/office/drawing/2014/main" id="{796152DF-6275-42D8-8105-50C6073469F8}"/>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19" name="Forma libre 19">
              <a:extLst>
                <a:ext uri="{FF2B5EF4-FFF2-40B4-BE49-F238E27FC236}">
                  <a16:creationId xmlns:a16="http://schemas.microsoft.com/office/drawing/2014/main" id="{9F851C06-BF32-486A-96A5-06005E5ADF66}"/>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0" name="Forma libre 20">
              <a:extLst>
                <a:ext uri="{FF2B5EF4-FFF2-40B4-BE49-F238E27FC236}">
                  <a16:creationId xmlns:a16="http://schemas.microsoft.com/office/drawing/2014/main" id="{2E3F7CCB-5947-4275-BF79-B5F18D8E3D9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Tree>
    <p:extLst>
      <p:ext uri="{BB962C8B-B14F-4D97-AF65-F5344CB8AC3E}">
        <p14:creationId xmlns:p14="http://schemas.microsoft.com/office/powerpoint/2010/main" val="22775739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Titelseite">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sz="1800"/>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sz="1800"/>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sz="1800"/>
            </a:p>
          </p:txBody>
        </p:sp>
      </p:grpSp>
      <p:pic>
        <p:nvPicPr>
          <p:cNvPr id="14" name="Grafik 13" descr="GGR_Bildung_orbit1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1" y="5868000"/>
            <a:ext cx="1963675" cy="648000"/>
          </a:xfrm>
          <a:prstGeom prst="rect">
            <a:avLst/>
          </a:prstGeom>
        </p:spPr>
      </p:pic>
      <p:sp>
        <p:nvSpPr>
          <p:cNvPr id="24"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43763" y="4841356"/>
            <a:ext cx="6179543" cy="449261"/>
          </a:xfrm>
        </p:spPr>
        <p:txBody>
          <a:bodyPr anchor="t">
            <a:normAutofit/>
          </a:bodyPr>
          <a:lstStyle>
            <a:lvl1pPr marL="0" indent="0" algn="l">
              <a:buNone/>
              <a:defRPr sz="28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de-DE" noProof="0"/>
              <a:t>Untertitel</a:t>
            </a:r>
            <a:endParaRPr lang="de-AT" noProof="0"/>
          </a:p>
        </p:txBody>
      </p:sp>
      <p:sp>
        <p:nvSpPr>
          <p:cNvPr id="25"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6813"/>
            <a:ext cx="11185257" cy="5520261"/>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 name="connsiteX0" fmla="*/ 0 w 11233854"/>
              <a:gd name="connsiteY0" fmla="*/ 0 h 5515524"/>
              <a:gd name="connsiteX1" fmla="*/ 11185728 w 11233854"/>
              <a:gd name="connsiteY1" fmla="*/ 0 h 5515524"/>
              <a:gd name="connsiteX2" fmla="*/ 11233854 w 11233854"/>
              <a:gd name="connsiteY2" fmla="*/ 1399514 h 5515524"/>
              <a:gd name="connsiteX3" fmla="*/ 3486911 w 11233854"/>
              <a:gd name="connsiteY3" fmla="*/ 1389888 h 5515524"/>
              <a:gd name="connsiteX4" fmla="*/ 3486911 w 11233854"/>
              <a:gd name="connsiteY4" fmla="*/ 5515524 h 5515524"/>
              <a:gd name="connsiteX5" fmla="*/ 0 w 11233854"/>
              <a:gd name="connsiteY5" fmla="*/ 5515524 h 5515524"/>
              <a:gd name="connsiteX6" fmla="*/ 0 w 11233854"/>
              <a:gd name="connsiteY6" fmla="*/ 0 h 5515524"/>
              <a:gd name="connsiteX0" fmla="*/ 0 w 11233854"/>
              <a:gd name="connsiteY0" fmla="*/ 0 h 5515524"/>
              <a:gd name="connsiteX1" fmla="*/ 11185728 w 11233854"/>
              <a:gd name="connsiteY1" fmla="*/ 0 h 5515524"/>
              <a:gd name="connsiteX2" fmla="*/ 11233854 w 11233854"/>
              <a:gd name="connsiteY2" fmla="*/ 1399514 h 5515524"/>
              <a:gd name="connsiteX3" fmla="*/ 3486911 w 11233854"/>
              <a:gd name="connsiteY3" fmla="*/ 1389888 h 5515524"/>
              <a:gd name="connsiteX4" fmla="*/ 3486911 w 11233854"/>
              <a:gd name="connsiteY4" fmla="*/ 5515524 h 5515524"/>
              <a:gd name="connsiteX5" fmla="*/ 0 w 11233854"/>
              <a:gd name="connsiteY5" fmla="*/ 5515524 h 5515524"/>
              <a:gd name="connsiteX6" fmla="*/ 0 w 11233854"/>
              <a:gd name="connsiteY6" fmla="*/ 0 h 5515524"/>
              <a:gd name="connsiteX0" fmla="*/ 0 w 11233854"/>
              <a:gd name="connsiteY0" fmla="*/ 0 h 5515524"/>
              <a:gd name="connsiteX1" fmla="*/ 11185728 w 11233854"/>
              <a:gd name="connsiteY1" fmla="*/ 0 h 5515524"/>
              <a:gd name="connsiteX2" fmla="*/ 11233854 w 11233854"/>
              <a:gd name="connsiteY2" fmla="*/ 1399514 h 5515524"/>
              <a:gd name="connsiteX3" fmla="*/ 3496537 w 11233854"/>
              <a:gd name="connsiteY3" fmla="*/ 2593046 h 5515524"/>
              <a:gd name="connsiteX4" fmla="*/ 3486911 w 11233854"/>
              <a:gd name="connsiteY4" fmla="*/ 5515524 h 5515524"/>
              <a:gd name="connsiteX5" fmla="*/ 0 w 11233854"/>
              <a:gd name="connsiteY5" fmla="*/ 5515524 h 5515524"/>
              <a:gd name="connsiteX6" fmla="*/ 0 w 11233854"/>
              <a:gd name="connsiteY6" fmla="*/ 0 h 5515524"/>
              <a:gd name="connsiteX0" fmla="*/ 0 w 11204978"/>
              <a:gd name="connsiteY0" fmla="*/ 0 h 5515524"/>
              <a:gd name="connsiteX1" fmla="*/ 11185728 w 11204978"/>
              <a:gd name="connsiteY1" fmla="*/ 0 h 5515524"/>
              <a:gd name="connsiteX2" fmla="*/ 11204978 w 11204978"/>
              <a:gd name="connsiteY2" fmla="*/ 2544921 h 5515524"/>
              <a:gd name="connsiteX3" fmla="*/ 3496537 w 11204978"/>
              <a:gd name="connsiteY3" fmla="*/ 2593046 h 5515524"/>
              <a:gd name="connsiteX4" fmla="*/ 3486911 w 11204978"/>
              <a:gd name="connsiteY4" fmla="*/ 5515524 h 5515524"/>
              <a:gd name="connsiteX5" fmla="*/ 0 w 11204978"/>
              <a:gd name="connsiteY5" fmla="*/ 5515524 h 5515524"/>
              <a:gd name="connsiteX6" fmla="*/ 0 w 11204978"/>
              <a:gd name="connsiteY6" fmla="*/ 0 h 5515524"/>
              <a:gd name="connsiteX0" fmla="*/ 0 w 11195353"/>
              <a:gd name="connsiteY0" fmla="*/ 0 h 5515524"/>
              <a:gd name="connsiteX1" fmla="*/ 11185728 w 11195353"/>
              <a:gd name="connsiteY1" fmla="*/ 0 h 5515524"/>
              <a:gd name="connsiteX2" fmla="*/ 11195353 w 11195353"/>
              <a:gd name="connsiteY2" fmla="*/ 2747051 h 5515524"/>
              <a:gd name="connsiteX3" fmla="*/ 3496537 w 11195353"/>
              <a:gd name="connsiteY3" fmla="*/ 2593046 h 5515524"/>
              <a:gd name="connsiteX4" fmla="*/ 3486911 w 11195353"/>
              <a:gd name="connsiteY4" fmla="*/ 5515524 h 5515524"/>
              <a:gd name="connsiteX5" fmla="*/ 0 w 11195353"/>
              <a:gd name="connsiteY5" fmla="*/ 5515524 h 5515524"/>
              <a:gd name="connsiteX6" fmla="*/ 0 w 11195353"/>
              <a:gd name="connsiteY6" fmla="*/ 0 h 5515524"/>
              <a:gd name="connsiteX0" fmla="*/ 0 w 11195353"/>
              <a:gd name="connsiteY0" fmla="*/ 0 h 5515524"/>
              <a:gd name="connsiteX1" fmla="*/ 11185728 w 11195353"/>
              <a:gd name="connsiteY1" fmla="*/ 0 h 5515524"/>
              <a:gd name="connsiteX2" fmla="*/ 11195353 w 11195353"/>
              <a:gd name="connsiteY2" fmla="*/ 2747051 h 5515524"/>
              <a:gd name="connsiteX3" fmla="*/ 3496537 w 11195353"/>
              <a:gd name="connsiteY3" fmla="*/ 2737425 h 5515524"/>
              <a:gd name="connsiteX4" fmla="*/ 3486911 w 11195353"/>
              <a:gd name="connsiteY4" fmla="*/ 5515524 h 5515524"/>
              <a:gd name="connsiteX5" fmla="*/ 0 w 11195353"/>
              <a:gd name="connsiteY5" fmla="*/ 5515524 h 5515524"/>
              <a:gd name="connsiteX6" fmla="*/ 0 w 11195353"/>
              <a:gd name="connsiteY6" fmla="*/ 0 h 5515524"/>
              <a:gd name="connsiteX0" fmla="*/ 0 w 11195353"/>
              <a:gd name="connsiteY0" fmla="*/ 0 h 5515524"/>
              <a:gd name="connsiteX1" fmla="*/ 11185728 w 11195353"/>
              <a:gd name="connsiteY1" fmla="*/ 0 h 5515524"/>
              <a:gd name="connsiteX2" fmla="*/ 11195353 w 11195353"/>
              <a:gd name="connsiteY2" fmla="*/ 2775927 h 5515524"/>
              <a:gd name="connsiteX3" fmla="*/ 3496537 w 11195353"/>
              <a:gd name="connsiteY3" fmla="*/ 2737425 h 5515524"/>
              <a:gd name="connsiteX4" fmla="*/ 3486911 w 11195353"/>
              <a:gd name="connsiteY4" fmla="*/ 5515524 h 5515524"/>
              <a:gd name="connsiteX5" fmla="*/ 0 w 11195353"/>
              <a:gd name="connsiteY5" fmla="*/ 5515524 h 5515524"/>
              <a:gd name="connsiteX6" fmla="*/ 0 w 11195353"/>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496537 w 11204979"/>
              <a:gd name="connsiteY3" fmla="*/ 2737425 h 5515524"/>
              <a:gd name="connsiteX4" fmla="*/ 348691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496537 w 11204979"/>
              <a:gd name="connsiteY3" fmla="*/ 2737425 h 5515524"/>
              <a:gd name="connsiteX4" fmla="*/ 350616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506163 w 11204979"/>
              <a:gd name="connsiteY3" fmla="*/ 2737425 h 5515524"/>
              <a:gd name="connsiteX4" fmla="*/ 350616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506163 w 11204979"/>
              <a:gd name="connsiteY3" fmla="*/ 2458293 h 5515524"/>
              <a:gd name="connsiteX4" fmla="*/ 3506161 w 11204979"/>
              <a:gd name="connsiteY4" fmla="*/ 5515524 h 5515524"/>
              <a:gd name="connsiteX5" fmla="*/ 0 w 11204979"/>
              <a:gd name="connsiteY5" fmla="*/ 5515524 h 5515524"/>
              <a:gd name="connsiteX6" fmla="*/ 0 w 11204979"/>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233855"/>
              <a:gd name="connsiteY0" fmla="*/ 0 h 5515524"/>
              <a:gd name="connsiteX1" fmla="*/ 11185728 w 11233855"/>
              <a:gd name="connsiteY1" fmla="*/ 0 h 5515524"/>
              <a:gd name="connsiteX2" fmla="*/ 11233855 w 11233855"/>
              <a:gd name="connsiteY2" fmla="*/ 2467918 h 5515524"/>
              <a:gd name="connsiteX3" fmla="*/ 3506163 w 11233855"/>
              <a:gd name="connsiteY3" fmla="*/ 2458293 h 5515524"/>
              <a:gd name="connsiteX4" fmla="*/ 3506161 w 11233855"/>
              <a:gd name="connsiteY4" fmla="*/ 5515524 h 5515524"/>
              <a:gd name="connsiteX5" fmla="*/ 0 w 11233855"/>
              <a:gd name="connsiteY5" fmla="*/ 5515524 h 5515524"/>
              <a:gd name="connsiteX6" fmla="*/ 0 w 11233855"/>
              <a:gd name="connsiteY6" fmla="*/ 0 h 5515524"/>
              <a:gd name="connsiteX0" fmla="*/ 0 w 11195354"/>
              <a:gd name="connsiteY0" fmla="*/ 0 h 5515524"/>
              <a:gd name="connsiteX1" fmla="*/ 11185728 w 11195354"/>
              <a:gd name="connsiteY1" fmla="*/ 0 h 5515524"/>
              <a:gd name="connsiteX2" fmla="*/ 11195354 w 11195354"/>
              <a:gd name="connsiteY2" fmla="*/ 2477543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77543 h 5515524"/>
              <a:gd name="connsiteX3" fmla="*/ 3515788 w 11195354"/>
              <a:gd name="connsiteY3" fmla="*/ 2333165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323539 h 5515524"/>
              <a:gd name="connsiteX3" fmla="*/ 3515788 w 11195354"/>
              <a:gd name="connsiteY3" fmla="*/ 2333165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44400"/>
              <a:gd name="connsiteX1" fmla="*/ 11185728 w 11195354"/>
              <a:gd name="connsiteY1" fmla="*/ 0 h 5544400"/>
              <a:gd name="connsiteX2" fmla="*/ 11195354 w 11195354"/>
              <a:gd name="connsiteY2" fmla="*/ 2323539 h 5544400"/>
              <a:gd name="connsiteX3" fmla="*/ 3515788 w 11195354"/>
              <a:gd name="connsiteY3" fmla="*/ 2333165 h 5544400"/>
              <a:gd name="connsiteX4" fmla="*/ 3862296 w 11195354"/>
              <a:gd name="connsiteY4" fmla="*/ 5544400 h 5544400"/>
              <a:gd name="connsiteX5" fmla="*/ 0 w 11195354"/>
              <a:gd name="connsiteY5" fmla="*/ 5515524 h 5544400"/>
              <a:gd name="connsiteX6" fmla="*/ 0 w 11195354"/>
              <a:gd name="connsiteY6" fmla="*/ 0 h 5544400"/>
              <a:gd name="connsiteX0" fmla="*/ 0 w 11195354"/>
              <a:gd name="connsiteY0" fmla="*/ 0 h 5544400"/>
              <a:gd name="connsiteX1" fmla="*/ 11185728 w 11195354"/>
              <a:gd name="connsiteY1" fmla="*/ 0 h 5544400"/>
              <a:gd name="connsiteX2" fmla="*/ 11195354 w 11195354"/>
              <a:gd name="connsiteY2" fmla="*/ 2323539 h 5544400"/>
              <a:gd name="connsiteX3" fmla="*/ 3881548 w 11195354"/>
              <a:gd name="connsiteY3" fmla="*/ 2313915 h 5544400"/>
              <a:gd name="connsiteX4" fmla="*/ 3862296 w 11195354"/>
              <a:gd name="connsiteY4" fmla="*/ 5544400 h 5544400"/>
              <a:gd name="connsiteX5" fmla="*/ 0 w 11195354"/>
              <a:gd name="connsiteY5" fmla="*/ 5515524 h 5544400"/>
              <a:gd name="connsiteX6" fmla="*/ 0 w 11195354"/>
              <a:gd name="connsiteY6" fmla="*/ 0 h 5544400"/>
              <a:gd name="connsiteX0" fmla="*/ 0 w 11195354"/>
              <a:gd name="connsiteY0" fmla="*/ 0 h 5544400"/>
              <a:gd name="connsiteX1" fmla="*/ 11185728 w 11195354"/>
              <a:gd name="connsiteY1" fmla="*/ 0 h 5544400"/>
              <a:gd name="connsiteX2" fmla="*/ 11195354 w 11195354"/>
              <a:gd name="connsiteY2" fmla="*/ 2323539 h 5544400"/>
              <a:gd name="connsiteX3" fmla="*/ 3881548 w 11195354"/>
              <a:gd name="connsiteY3" fmla="*/ 2313915 h 5544400"/>
              <a:gd name="connsiteX4" fmla="*/ 3871922 w 11195354"/>
              <a:gd name="connsiteY4" fmla="*/ 5544400 h 5544400"/>
              <a:gd name="connsiteX5" fmla="*/ 0 w 11195354"/>
              <a:gd name="connsiteY5" fmla="*/ 5515524 h 5544400"/>
              <a:gd name="connsiteX6" fmla="*/ 0 w 11195354"/>
              <a:gd name="connsiteY6" fmla="*/ 0 h 5544400"/>
              <a:gd name="connsiteX0" fmla="*/ 0 w 11195354"/>
              <a:gd name="connsiteY0" fmla="*/ 0 h 5534775"/>
              <a:gd name="connsiteX1" fmla="*/ 11185728 w 11195354"/>
              <a:gd name="connsiteY1" fmla="*/ 0 h 5534775"/>
              <a:gd name="connsiteX2" fmla="*/ 11195354 w 11195354"/>
              <a:gd name="connsiteY2" fmla="*/ 2323539 h 5534775"/>
              <a:gd name="connsiteX3" fmla="*/ 3881548 w 11195354"/>
              <a:gd name="connsiteY3" fmla="*/ 2313915 h 5534775"/>
              <a:gd name="connsiteX4" fmla="*/ 3871922 w 11195354"/>
              <a:gd name="connsiteY4" fmla="*/ 5534775 h 5534775"/>
              <a:gd name="connsiteX5" fmla="*/ 0 w 11195354"/>
              <a:gd name="connsiteY5" fmla="*/ 5515524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2323539 h 5534775"/>
              <a:gd name="connsiteX3" fmla="*/ 3881548 w 11195354"/>
              <a:gd name="connsiteY3" fmla="*/ 2313915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2313915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3112812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3112812 h 5534775"/>
              <a:gd name="connsiteX4" fmla="*/ 3871922 w 11195354"/>
              <a:gd name="connsiteY4" fmla="*/ 5534775 h 5534775"/>
              <a:gd name="connsiteX5" fmla="*/ 0 w 11195354"/>
              <a:gd name="connsiteY5" fmla="*/ 5525149 h 5534775"/>
              <a:gd name="connsiteX6" fmla="*/ 0 w 11195354"/>
              <a:gd name="connsiteY6" fmla="*/ 0 h 5534775"/>
              <a:gd name="connsiteX0" fmla="*/ 0 w 11204980"/>
              <a:gd name="connsiteY0" fmla="*/ 0 h 5534775"/>
              <a:gd name="connsiteX1" fmla="*/ 11185728 w 11204980"/>
              <a:gd name="connsiteY1" fmla="*/ 0 h 5534775"/>
              <a:gd name="connsiteX2" fmla="*/ 11204980 w 11204980"/>
              <a:gd name="connsiteY2" fmla="*/ 3122436 h 5534775"/>
              <a:gd name="connsiteX3" fmla="*/ 3881548 w 11204980"/>
              <a:gd name="connsiteY3" fmla="*/ 3112812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122436 h 5534775"/>
              <a:gd name="connsiteX3" fmla="*/ 3936256 w 11204980"/>
              <a:gd name="connsiteY3" fmla="*/ 3339458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36256 w 11204980"/>
              <a:gd name="connsiteY3" fmla="*/ 3339458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51887 w 11204980"/>
              <a:gd name="connsiteY3" fmla="*/ 3347274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51887 w 11204980"/>
              <a:gd name="connsiteY3" fmla="*/ 3347274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44072 w 11204980"/>
              <a:gd name="connsiteY3" fmla="*/ 3355089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44072 w 11204980"/>
              <a:gd name="connsiteY3" fmla="*/ 3370720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28442 w 11204980"/>
              <a:gd name="connsiteY3" fmla="*/ 3362905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28442 w 11204980"/>
              <a:gd name="connsiteY3" fmla="*/ 3362905 h 5534775"/>
              <a:gd name="connsiteX4" fmla="*/ 3942261 w 11204980"/>
              <a:gd name="connsiteY4" fmla="*/ 5534775 h 5534775"/>
              <a:gd name="connsiteX5" fmla="*/ 0 w 11204980"/>
              <a:gd name="connsiteY5" fmla="*/ 5525149 h 5534775"/>
              <a:gd name="connsiteX6" fmla="*/ 0 w 11204980"/>
              <a:gd name="connsiteY6" fmla="*/ 0 h 553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4980" h="5534775">
                <a:moveTo>
                  <a:pt x="0" y="0"/>
                </a:moveTo>
                <a:lnTo>
                  <a:pt x="11185728" y="0"/>
                </a:lnTo>
                <a:cubicBezTo>
                  <a:pt x="11188936" y="915684"/>
                  <a:pt x="11201772" y="2449029"/>
                  <a:pt x="11204980" y="3364713"/>
                </a:cubicBezTo>
                <a:lnTo>
                  <a:pt x="3928442" y="3362905"/>
                </a:lnTo>
                <a:cubicBezTo>
                  <a:pt x="3925233" y="4337064"/>
                  <a:pt x="3945470" y="4560616"/>
                  <a:pt x="3942261" y="5534775"/>
                </a:cubicBezTo>
                <a:lnTo>
                  <a:pt x="0" y="5525149"/>
                </a:lnTo>
                <a:lnTo>
                  <a:pt x="0" y="0"/>
                </a:lnTo>
                <a:close/>
              </a:path>
            </a:pathLst>
          </a:custGeom>
        </p:spPr>
        <p:txBody>
          <a:bodyPr wrap="square" lIns="359950" tIns="359950" rIns="359950" bIns="359950" anchor="t" anchorCtr="0">
            <a:noAutofit/>
          </a:bodyPr>
          <a:lstStyle>
            <a:lvl1pPr algn="l">
              <a:defRPr sz="1900">
                <a:solidFill>
                  <a:schemeClr val="tx1"/>
                </a:solidFill>
              </a:defRPr>
            </a:lvl1pPr>
          </a:lstStyle>
          <a:p>
            <a:r>
              <a:rPr lang="de-AT" noProof="0"/>
              <a:t>Bild</a:t>
            </a:r>
          </a:p>
        </p:txBody>
      </p:sp>
      <p:pic>
        <p:nvPicPr>
          <p:cNvPr id="12" name="Grafik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28" y="-45625"/>
            <a:ext cx="11192727" cy="5555556"/>
          </a:xfrm>
          <a:prstGeom prst="rect">
            <a:avLst/>
          </a:prstGeom>
        </p:spPr>
      </p:pic>
      <p:sp>
        <p:nvSpPr>
          <p:cNvPr id="13" name="Rectángulo 26">
            <a:extLst>
              <a:ext uri="{FF2B5EF4-FFF2-40B4-BE49-F238E27FC236}">
                <a16:creationId xmlns:a16="http://schemas.microsoft.com/office/drawing/2014/main" id="{9E72F303-0445-1145-B348-9435E605E9E0}"/>
              </a:ext>
            </a:extLst>
          </p:cNvPr>
          <p:cNvSpPr/>
          <p:nvPr userDrawn="1"/>
        </p:nvSpPr>
        <p:spPr>
          <a:xfrm>
            <a:off x="3915036" y="3340258"/>
            <a:ext cx="7270221" cy="2173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9" rIns="91428" bIns="45719" rtlCol="0" anchor="ctr"/>
          <a:lstStyle/>
          <a:p>
            <a:pPr algn="ctr"/>
            <a:endParaRPr lang="es-ES" sz="1800"/>
          </a:p>
        </p:txBody>
      </p:sp>
      <p:sp>
        <p:nvSpPr>
          <p:cNvPr id="15" name="Marcador de número de diapositiva 5">
            <a:extLst>
              <a:ext uri="{FF2B5EF4-FFF2-40B4-BE49-F238E27FC236}">
                <a16:creationId xmlns:a16="http://schemas.microsoft.com/office/drawing/2014/main" id="{59C9ABF2-852B-4753-A6DD-B649940C7E27}"/>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bg1">
                    <a:lumMod val="65000"/>
                  </a:schemeClr>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34178647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hree Key Points 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C5F18E-8986-40C3-9259-4978E3D59C3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4"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37C5F18E-8986-40C3-9259-4978E3D59C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70B01807-FA4D-6340-80D1-7C3F4F897D75}"/>
              </a:ext>
            </a:extLst>
          </p:cNvPr>
          <p:cNvSpPr>
            <a:spLocks noGrp="1"/>
          </p:cNvSpPr>
          <p:nvPr>
            <p:ph type="body" sz="quarter" idx="19" hasCustomPrompt="1"/>
          </p:nvPr>
        </p:nvSpPr>
        <p:spPr>
          <a:xfrm>
            <a:off x="425171" y="2223573"/>
            <a:ext cx="3659029" cy="393609"/>
          </a:xfrm>
        </p:spPr>
        <p:txBody>
          <a:bodyPr vert="horz" lIns="0" tIns="0" rIns="0" bIns="0" rtlCol="0" anchor="b">
            <a:noAutofit/>
          </a:bodyPr>
          <a:lstStyle>
            <a:lvl1pPr>
              <a:defRPr lang="en-US" sz="1600" b="1" i="0" cap="all" baseline="0" dirty="0">
                <a:solidFill>
                  <a:schemeClr val="accent2"/>
                </a:solidFill>
                <a:latin typeface="+mj-lt"/>
              </a:defRPr>
            </a:lvl1pPr>
          </a:lstStyle>
          <a:p>
            <a:pPr lvl="0">
              <a:lnSpc>
                <a:spcPct val="80000"/>
              </a:lnSpc>
              <a:spcBef>
                <a:spcPts val="0"/>
              </a:spcBef>
            </a:pPr>
            <a:r>
              <a:rPr lang="en-US"/>
              <a:t>ONE OR TWO LINES</a:t>
            </a:r>
          </a:p>
        </p:txBody>
      </p:sp>
      <p:sp>
        <p:nvSpPr>
          <p:cNvPr id="18" name="Text Placeholder 2">
            <a:extLst>
              <a:ext uri="{FF2B5EF4-FFF2-40B4-BE49-F238E27FC236}">
                <a16:creationId xmlns:a16="http://schemas.microsoft.com/office/drawing/2014/main" id="{F40238EA-29B3-8E4B-8D9F-0C47DB505050}"/>
              </a:ext>
            </a:extLst>
          </p:cNvPr>
          <p:cNvSpPr>
            <a:spLocks noGrp="1"/>
          </p:cNvSpPr>
          <p:nvPr>
            <p:ph type="body" sz="quarter" idx="20"/>
          </p:nvPr>
        </p:nvSpPr>
        <p:spPr>
          <a:xfrm>
            <a:off x="425171" y="2716213"/>
            <a:ext cx="3659029" cy="3136477"/>
          </a:xfrm>
        </p:spPr>
        <p:txBody>
          <a:bodyPr/>
          <a:lstStyle>
            <a:lvl1pPr>
              <a:defRPr b="0" i="0">
                <a:latin typeface="+mj-lt"/>
              </a:defRPr>
            </a:lvl1pPr>
            <a:lvl2pPr>
              <a:defRPr b="0" i="0">
                <a:latin typeface="+mj-lt"/>
              </a:defRPr>
            </a:lvl2pPr>
            <a:lvl3pPr>
              <a:defRPr b="0" i="0">
                <a:latin typeface="+mj-lt"/>
              </a:defRPr>
            </a:lvl3pPr>
            <a:lvl4pPr>
              <a:defRPr b="0" i="0">
                <a:latin typeface="+mj-lt"/>
              </a:defRPr>
            </a:lvl4pPr>
            <a:lvl5pPr>
              <a:defRPr b="0" i="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17EDC6CB-3D5D-BE4D-9BC4-629E18FA4A2D}"/>
              </a:ext>
            </a:extLst>
          </p:cNvPr>
          <p:cNvSpPr>
            <a:spLocks noGrp="1"/>
          </p:cNvSpPr>
          <p:nvPr>
            <p:ph type="body" sz="quarter" idx="21"/>
          </p:nvPr>
        </p:nvSpPr>
        <p:spPr>
          <a:xfrm>
            <a:off x="8174056" y="2716213"/>
            <a:ext cx="3659029" cy="3136477"/>
          </a:xfrm>
        </p:spPr>
        <p:txBody>
          <a:bodyPr/>
          <a:lstStyle>
            <a:lvl1pPr>
              <a:defRPr b="0" i="0">
                <a:latin typeface="+mj-lt"/>
              </a:defRPr>
            </a:lvl1pPr>
            <a:lvl2pPr>
              <a:defRPr b="0" i="0">
                <a:latin typeface="+mj-lt"/>
              </a:defRPr>
            </a:lvl2pPr>
            <a:lvl3pPr>
              <a:defRPr b="0" i="0">
                <a:latin typeface="+mj-lt"/>
              </a:defRPr>
            </a:lvl3pPr>
            <a:lvl4pPr>
              <a:defRPr b="0" i="0">
                <a:latin typeface="+mj-lt"/>
              </a:defRPr>
            </a:lvl4pPr>
            <a:lvl5pPr>
              <a:defRPr b="0" i="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A624FE67-92E9-7D49-ACFC-55B8CBCE9221}"/>
              </a:ext>
            </a:extLst>
          </p:cNvPr>
          <p:cNvSpPr>
            <a:spLocks noGrp="1"/>
          </p:cNvSpPr>
          <p:nvPr>
            <p:ph type="body" sz="quarter" idx="22"/>
          </p:nvPr>
        </p:nvSpPr>
        <p:spPr>
          <a:xfrm>
            <a:off x="4299613" y="2716213"/>
            <a:ext cx="3659029" cy="3136477"/>
          </a:xfrm>
        </p:spPr>
        <p:txBody>
          <a:bodyPr/>
          <a:lstStyle>
            <a:lvl1pPr>
              <a:defRPr b="0" i="0">
                <a:latin typeface="+mj-lt"/>
              </a:defRPr>
            </a:lvl1pPr>
            <a:lvl2pPr>
              <a:defRPr b="0" i="0">
                <a:latin typeface="+mj-lt"/>
              </a:defRPr>
            </a:lvl2pPr>
            <a:lvl3pPr>
              <a:defRPr b="0" i="0">
                <a:latin typeface="+mj-lt"/>
              </a:defRPr>
            </a:lvl3pPr>
            <a:lvl4pPr>
              <a:defRPr b="0" i="0">
                <a:latin typeface="+mj-lt"/>
              </a:defRPr>
            </a:lvl4pPr>
            <a:lvl5pPr>
              <a:defRPr b="0" i="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28E2E919-0985-D845-BA0F-4B209C185B52}"/>
              </a:ext>
            </a:extLst>
          </p:cNvPr>
          <p:cNvSpPr>
            <a:spLocks noGrp="1"/>
          </p:cNvSpPr>
          <p:nvPr>
            <p:ph type="body" sz="quarter" idx="23" hasCustomPrompt="1"/>
          </p:nvPr>
        </p:nvSpPr>
        <p:spPr>
          <a:xfrm>
            <a:off x="4299613" y="2223573"/>
            <a:ext cx="3659029" cy="393609"/>
          </a:xfrm>
        </p:spPr>
        <p:txBody>
          <a:bodyPr vert="horz" lIns="0" tIns="0" rIns="0" bIns="0" rtlCol="0" anchor="b">
            <a:noAutofit/>
          </a:bodyPr>
          <a:lstStyle>
            <a:lvl1pPr>
              <a:defRPr lang="en-US" sz="1600" b="1" i="0" cap="all" baseline="0" dirty="0">
                <a:solidFill>
                  <a:schemeClr val="accent2"/>
                </a:solidFill>
                <a:latin typeface="+mj-lt"/>
              </a:defRPr>
            </a:lvl1pPr>
          </a:lstStyle>
          <a:p>
            <a:pPr lvl="0">
              <a:lnSpc>
                <a:spcPct val="80000"/>
              </a:lnSpc>
              <a:spcBef>
                <a:spcPts val="0"/>
              </a:spcBef>
            </a:pPr>
            <a:r>
              <a:rPr lang="en-US"/>
              <a:t>ONE OR TWO LINES</a:t>
            </a:r>
          </a:p>
        </p:txBody>
      </p:sp>
      <p:sp>
        <p:nvSpPr>
          <p:cNvPr id="22" name="Text Placeholder 2">
            <a:extLst>
              <a:ext uri="{FF2B5EF4-FFF2-40B4-BE49-F238E27FC236}">
                <a16:creationId xmlns:a16="http://schemas.microsoft.com/office/drawing/2014/main" id="{62227FC4-2FEC-CB46-84C8-3C2F956A64E8}"/>
              </a:ext>
            </a:extLst>
          </p:cNvPr>
          <p:cNvSpPr>
            <a:spLocks noGrp="1"/>
          </p:cNvSpPr>
          <p:nvPr>
            <p:ph type="body" sz="quarter" idx="24" hasCustomPrompt="1"/>
          </p:nvPr>
        </p:nvSpPr>
        <p:spPr>
          <a:xfrm>
            <a:off x="8174056" y="2223573"/>
            <a:ext cx="3659029" cy="393609"/>
          </a:xfrm>
        </p:spPr>
        <p:txBody>
          <a:bodyPr vert="horz" lIns="0" tIns="0" rIns="0" bIns="0" rtlCol="0" anchor="b">
            <a:noAutofit/>
          </a:bodyPr>
          <a:lstStyle>
            <a:lvl1pPr>
              <a:defRPr lang="en-US" sz="1600" b="1" i="0" cap="all" baseline="0" dirty="0">
                <a:solidFill>
                  <a:schemeClr val="accent2"/>
                </a:solidFill>
                <a:latin typeface="+mj-lt"/>
              </a:defRPr>
            </a:lvl1pPr>
          </a:lstStyle>
          <a:p>
            <a:pPr lvl="0">
              <a:lnSpc>
                <a:spcPct val="80000"/>
              </a:lnSpc>
              <a:spcBef>
                <a:spcPts val="0"/>
              </a:spcBef>
            </a:pPr>
            <a:r>
              <a:rPr lang="en-US"/>
              <a:t>ONE OR TWO LINES</a:t>
            </a:r>
          </a:p>
        </p:txBody>
      </p:sp>
      <p:grpSp>
        <p:nvGrpSpPr>
          <p:cNvPr id="12" name="Grupo 6">
            <a:extLst>
              <a:ext uri="{FF2B5EF4-FFF2-40B4-BE49-F238E27FC236}">
                <a16:creationId xmlns:a16="http://schemas.microsoft.com/office/drawing/2014/main" id="{7C3A62A1-18FF-4BBD-807D-F0AA97730F8B}"/>
              </a:ext>
            </a:extLst>
          </p:cNvPr>
          <p:cNvGrpSpPr/>
          <p:nvPr userDrawn="1"/>
        </p:nvGrpSpPr>
        <p:grpSpPr>
          <a:xfrm>
            <a:off x="334963" y="6170492"/>
            <a:ext cx="288631" cy="343019"/>
            <a:chOff x="334963" y="6170492"/>
            <a:chExt cx="288631" cy="343019"/>
          </a:xfrm>
        </p:grpSpPr>
        <p:sp>
          <p:nvSpPr>
            <p:cNvPr id="15" name="Forma libre 7">
              <a:extLst>
                <a:ext uri="{FF2B5EF4-FFF2-40B4-BE49-F238E27FC236}">
                  <a16:creationId xmlns:a16="http://schemas.microsoft.com/office/drawing/2014/main" id="{1C8C7555-DFF5-4E67-B8F9-6310EC90775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16" name="Forma libre 8">
              <a:extLst>
                <a:ext uri="{FF2B5EF4-FFF2-40B4-BE49-F238E27FC236}">
                  <a16:creationId xmlns:a16="http://schemas.microsoft.com/office/drawing/2014/main" id="{FC36E7D6-0733-4D83-A1F6-D30083E0DD54}"/>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7" name="Forma libre 9">
              <a:extLst>
                <a:ext uri="{FF2B5EF4-FFF2-40B4-BE49-F238E27FC236}">
                  <a16:creationId xmlns:a16="http://schemas.microsoft.com/office/drawing/2014/main" id="{74F4FB5A-A57F-4712-9BA9-BED8DD79B9A9}"/>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23" name="Forma libre 10">
              <a:extLst>
                <a:ext uri="{FF2B5EF4-FFF2-40B4-BE49-F238E27FC236}">
                  <a16:creationId xmlns:a16="http://schemas.microsoft.com/office/drawing/2014/main" id="{8205099B-F1C3-477D-894F-6C80C8E9268E}"/>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24" name="Grupo 11">
            <a:extLst>
              <a:ext uri="{FF2B5EF4-FFF2-40B4-BE49-F238E27FC236}">
                <a16:creationId xmlns:a16="http://schemas.microsoft.com/office/drawing/2014/main" id="{74385864-AC7E-4855-8CF2-9E2F80085038}"/>
              </a:ext>
            </a:extLst>
          </p:cNvPr>
          <p:cNvGrpSpPr/>
          <p:nvPr userDrawn="1"/>
        </p:nvGrpSpPr>
        <p:grpSpPr>
          <a:xfrm>
            <a:off x="713181" y="6166962"/>
            <a:ext cx="482421" cy="342893"/>
            <a:chOff x="713181" y="6166962"/>
            <a:chExt cx="482421" cy="342893"/>
          </a:xfrm>
        </p:grpSpPr>
        <p:sp>
          <p:nvSpPr>
            <p:cNvPr id="25" name="Forma libre 12">
              <a:extLst>
                <a:ext uri="{FF2B5EF4-FFF2-40B4-BE49-F238E27FC236}">
                  <a16:creationId xmlns:a16="http://schemas.microsoft.com/office/drawing/2014/main" id="{F39E68B8-AE0E-4928-B218-B868DF296BB6}"/>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26" name="Forma libre 13">
              <a:extLst>
                <a:ext uri="{FF2B5EF4-FFF2-40B4-BE49-F238E27FC236}">
                  <a16:creationId xmlns:a16="http://schemas.microsoft.com/office/drawing/2014/main" id="{86A1C293-280F-42D7-A852-A17F08AFD985}"/>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27" name="Forma libre 14">
              <a:extLst>
                <a:ext uri="{FF2B5EF4-FFF2-40B4-BE49-F238E27FC236}">
                  <a16:creationId xmlns:a16="http://schemas.microsoft.com/office/drawing/2014/main" id="{5CA43481-367F-4726-AD35-7AFBF9C2FE5A}"/>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28" name="Forma libre 15">
              <a:extLst>
                <a:ext uri="{FF2B5EF4-FFF2-40B4-BE49-F238E27FC236}">
                  <a16:creationId xmlns:a16="http://schemas.microsoft.com/office/drawing/2014/main" id="{45EA4500-E636-4C5B-B952-30916989EE19}"/>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29" name="Forma libre 16">
              <a:extLst>
                <a:ext uri="{FF2B5EF4-FFF2-40B4-BE49-F238E27FC236}">
                  <a16:creationId xmlns:a16="http://schemas.microsoft.com/office/drawing/2014/main" id="{3CBF90E8-0335-45F5-A86D-D7F6149369B3}"/>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30" name="Forma libre 17">
              <a:extLst>
                <a:ext uri="{FF2B5EF4-FFF2-40B4-BE49-F238E27FC236}">
                  <a16:creationId xmlns:a16="http://schemas.microsoft.com/office/drawing/2014/main" id="{0AAC1B35-4ED8-4F30-8171-6055850976FE}"/>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31" name="Forma libre 18">
              <a:extLst>
                <a:ext uri="{FF2B5EF4-FFF2-40B4-BE49-F238E27FC236}">
                  <a16:creationId xmlns:a16="http://schemas.microsoft.com/office/drawing/2014/main" id="{34513F4C-157D-4EC5-9B9F-6D98B8449B19}"/>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32" name="Forma libre 19">
              <a:extLst>
                <a:ext uri="{FF2B5EF4-FFF2-40B4-BE49-F238E27FC236}">
                  <a16:creationId xmlns:a16="http://schemas.microsoft.com/office/drawing/2014/main" id="{402F284A-6A0D-4F0E-93D9-E48CCF29C212}"/>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33" name="Forma libre 20">
              <a:extLst>
                <a:ext uri="{FF2B5EF4-FFF2-40B4-BE49-F238E27FC236}">
                  <a16:creationId xmlns:a16="http://schemas.microsoft.com/office/drawing/2014/main" id="{58C6C3CA-596A-4028-A8BC-45E799837B71}"/>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34" name="Slide Number Placeholder 2">
            <a:extLst>
              <a:ext uri="{FF2B5EF4-FFF2-40B4-BE49-F238E27FC236}">
                <a16:creationId xmlns:a16="http://schemas.microsoft.com/office/drawing/2014/main" id="{52FD4913-9DF5-4364-8E20-FF8665941546}"/>
              </a:ext>
            </a:extLst>
          </p:cNvPr>
          <p:cNvSpPr>
            <a:spLocks noGrp="1"/>
          </p:cNvSpPr>
          <p:nvPr>
            <p:ph type="sldNum" sz="quarter" idx="35"/>
          </p:nvPr>
        </p:nvSpPr>
        <p:spPr>
          <a:xfrm>
            <a:off x="11004264" y="6330783"/>
            <a:ext cx="857536" cy="168275"/>
          </a:xfrm>
        </p:spPr>
        <p:txBody>
          <a:bodyPr/>
          <a:lstStyle>
            <a:lvl1pPr>
              <a:defRPr>
                <a:solidFill>
                  <a:schemeClr val="bg1">
                    <a:lumMod val="65000"/>
                  </a:schemeClr>
                </a:solidFill>
              </a:defRPr>
            </a:lvl1pPr>
          </a:lstStyle>
          <a:p>
            <a:pPr>
              <a:defRPr/>
            </a:pPr>
            <a:fld id="{90CBDC3A-D49F-4631-A8C7-55D59B33E5FA}" type="slidenum">
              <a:rPr lang="en-US" smtClean="0"/>
              <a:pPr>
                <a:defRPr/>
              </a:pPr>
              <a:t>‹Nr.›</a:t>
            </a:fld>
            <a:endParaRPr lang="en-US"/>
          </a:p>
        </p:txBody>
      </p:sp>
      <p:sp>
        <p:nvSpPr>
          <p:cNvPr id="35" name="Titel 1">
            <a:extLst>
              <a:ext uri="{FF2B5EF4-FFF2-40B4-BE49-F238E27FC236}">
                <a16:creationId xmlns:a16="http://schemas.microsoft.com/office/drawing/2014/main" id="{712D3FBD-FD3D-47EE-ABD0-2F400FF0DEE0}"/>
              </a:ext>
            </a:extLst>
          </p:cNvPr>
          <p:cNvSpPr>
            <a:spLocks noGrp="1"/>
          </p:cNvSpPr>
          <p:nvPr>
            <p:ph type="title"/>
          </p:nvPr>
        </p:nvSpPr>
        <p:spPr>
          <a:xfrm>
            <a:off x="334962" y="333375"/>
            <a:ext cx="11522075" cy="236177"/>
          </a:xfrm>
        </p:spPr>
        <p:txBody>
          <a:bodyPr/>
          <a:lstStyle/>
          <a:p>
            <a:r>
              <a:rPr lang="de-DE"/>
              <a:t>Titelmasterformat durch Klicken bearbeiten</a:t>
            </a:r>
            <a:endParaRPr lang="de-AT"/>
          </a:p>
        </p:txBody>
      </p:sp>
    </p:spTree>
    <p:extLst>
      <p:ext uri="{BB962C8B-B14F-4D97-AF65-F5344CB8AC3E}">
        <p14:creationId xmlns:p14="http://schemas.microsoft.com/office/powerpoint/2010/main" val="8070518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itel und Text in zwei Spalten">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lvl1p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5" y="2070102"/>
            <a:ext cx="11302619" cy="471932"/>
          </a:xfrm>
        </p:spPr>
        <p:txBody>
          <a:bodyPr>
            <a:no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p:nvPr>
        </p:nvSpPr>
        <p:spPr>
          <a:xfrm>
            <a:off x="334971" y="2816228"/>
            <a:ext cx="5399087" cy="3123101"/>
          </a:xfrm>
        </p:spPr>
        <p:txBody>
          <a:bodyPr wrap="square">
            <a:noAutofit/>
          </a:bodyPr>
          <a:lstStyle>
            <a:lvl1pPr marL="71992" indent="-143976">
              <a:lnSpc>
                <a:spcPct val="100000"/>
              </a:lnSpc>
              <a:buFont typeface="Arial" panose="020B0604020202020204" pitchFamily="34" charset="0"/>
              <a:buChar char="•"/>
              <a:defRPr sz="1900"/>
            </a:lvl1pPr>
          </a:lstStyle>
          <a:p>
            <a:r>
              <a:rPr lang="de-AT" noProof="0"/>
              <a:t>Text</a:t>
            </a:r>
          </a:p>
        </p:txBody>
      </p:sp>
      <p:sp>
        <p:nvSpPr>
          <p:cNvPr id="25" name="Marcador de texto 24">
            <a:extLst>
              <a:ext uri="{FF2B5EF4-FFF2-40B4-BE49-F238E27FC236}">
                <a16:creationId xmlns:a16="http://schemas.microsoft.com/office/drawing/2014/main" id="{FE621AE9-48D9-D345-8172-2FF2FF7472DB}"/>
              </a:ext>
            </a:extLst>
          </p:cNvPr>
          <p:cNvSpPr>
            <a:spLocks noGrp="1"/>
          </p:cNvSpPr>
          <p:nvPr>
            <p:ph type="body" sz="quarter" idx="16" hasCustomPrompt="1"/>
          </p:nvPr>
        </p:nvSpPr>
        <p:spPr>
          <a:xfrm>
            <a:off x="6221038" y="2807463"/>
            <a:ext cx="5416551" cy="3131864"/>
          </a:xfrm>
        </p:spPr>
        <p:txBody>
          <a:bodyPr wrap="square">
            <a:noAutofit/>
          </a:bodyPr>
          <a:lstStyle>
            <a:lvl1pPr marL="71992" indent="-143976">
              <a:lnSpc>
                <a:spcPct val="100000"/>
              </a:lnSpc>
              <a:buFont typeface="Arial" panose="020B0604020202020204" pitchFamily="34" charset="0"/>
              <a:buChar char="•"/>
              <a:defRPr sz="1900"/>
            </a:lvl1pPr>
          </a:lstStyle>
          <a:p>
            <a:r>
              <a:rPr lang="de-AT" noProof="0"/>
              <a:t>Text</a:t>
            </a:r>
          </a:p>
          <a:p>
            <a:endParaRPr lang="de-AT" noProof="0"/>
          </a:p>
        </p:txBody>
      </p:sp>
      <p:sp>
        <p:nvSpPr>
          <p:cNvPr id="24"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3" y="6341425"/>
            <a:ext cx="9879835" cy="172095"/>
          </a:xfrm>
        </p:spPr>
        <p:txBody>
          <a:bodyPr/>
          <a:lstStyle>
            <a:lvl1pPr>
              <a:defRPr/>
            </a:lvl1pPr>
          </a:lstStyle>
          <a:p>
            <a:r>
              <a:rPr lang="de-AT" smtClean="0"/>
              <a:t>Open Data in der Verwaltung</a:t>
            </a:r>
            <a:endParaRPr lang="de-AT"/>
          </a:p>
        </p:txBody>
      </p:sp>
      <p:sp>
        <p:nvSpPr>
          <p:cNvPr id="27"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72328" y="6341425"/>
            <a:ext cx="389472" cy="166367"/>
          </a:xfrm>
        </p:spPr>
        <p:txBody>
          <a:bodyPr/>
          <a:lstStyle/>
          <a:p>
            <a:fld id="{6DD58E23-04B3-3D49-B751-244912192C4F}" type="slidenum">
              <a:rPr lang="de-AT" noProof="0" smtClean="0"/>
              <a:t>‹Nr.›</a:t>
            </a:fld>
            <a:endParaRPr lang="de-AT" noProof="0"/>
          </a:p>
        </p:txBody>
      </p:sp>
      <p:sp>
        <p:nvSpPr>
          <p:cNvPr id="28" name="Marcador de texto 22">
            <a:extLst>
              <a:ext uri="{FF2B5EF4-FFF2-40B4-BE49-F238E27FC236}">
                <a16:creationId xmlns:a16="http://schemas.microsoft.com/office/drawing/2014/main" id="{F5DF06C3-6942-4965-A727-4176DEA50BD9}"/>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130406792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Two Key Points 3.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DC7991-5E96-4EB2-9FD3-403CFDD43C9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18"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AEDC7991-5E96-4EB2-9FD3-403CFDD43C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F29C2BB8-EACF-49BB-8D2E-C426DB2D02DA}"/>
              </a:ext>
            </a:extLst>
          </p:cNvPr>
          <p:cNvSpPr/>
          <p:nvPr userDrawn="1"/>
        </p:nvSpPr>
        <p:spPr>
          <a:xfrm>
            <a:off x="6096000" y="0"/>
            <a:ext cx="6096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b="0" i="0">
              <a:latin typeface="Graphik Regular" panose="020B0503030202060203" pitchFamily="34" charset="77"/>
            </a:endParaRPr>
          </a:p>
        </p:txBody>
      </p:sp>
      <p:sp>
        <p:nvSpPr>
          <p:cNvPr id="13" name="Text Placeholder 2">
            <a:extLst>
              <a:ext uri="{FF2B5EF4-FFF2-40B4-BE49-F238E27FC236}">
                <a16:creationId xmlns:a16="http://schemas.microsoft.com/office/drawing/2014/main" id="{D64941FA-ED2C-F84D-A9E9-EA53A871390D}"/>
              </a:ext>
            </a:extLst>
          </p:cNvPr>
          <p:cNvSpPr>
            <a:spLocks noGrp="1"/>
          </p:cNvSpPr>
          <p:nvPr>
            <p:ph type="body" sz="quarter" idx="20" hasCustomPrompt="1"/>
          </p:nvPr>
        </p:nvSpPr>
        <p:spPr>
          <a:xfrm>
            <a:off x="425171" y="2194955"/>
            <a:ext cx="5031165" cy="393609"/>
          </a:xfrm>
        </p:spPr>
        <p:txBody>
          <a:bodyPr vert="horz" lIns="0" tIns="0" rIns="0" bIns="0" rtlCol="0" anchor="b">
            <a:noAutofit/>
          </a:bodyPr>
          <a:lstStyle>
            <a:lvl1pPr>
              <a:defRPr lang="en-US" sz="1600" b="1" i="0" cap="all" baseline="0" dirty="0">
                <a:solidFill>
                  <a:schemeClr val="accent1"/>
                </a:solidFill>
                <a:latin typeface="+mj-lt"/>
              </a:defRPr>
            </a:lvl1pPr>
          </a:lstStyle>
          <a:p>
            <a:pPr lvl="0">
              <a:lnSpc>
                <a:spcPct val="80000"/>
              </a:lnSpc>
              <a:spcBef>
                <a:spcPts val="0"/>
              </a:spcBef>
            </a:pPr>
            <a:r>
              <a:rPr lang="en-US"/>
              <a:t>ONE OR TWO LINES</a:t>
            </a:r>
          </a:p>
        </p:txBody>
      </p:sp>
      <p:sp>
        <p:nvSpPr>
          <p:cNvPr id="15" name="Text Placeholder 2">
            <a:extLst>
              <a:ext uri="{FF2B5EF4-FFF2-40B4-BE49-F238E27FC236}">
                <a16:creationId xmlns:a16="http://schemas.microsoft.com/office/drawing/2014/main" id="{85025E8E-511D-2346-B834-FC277EB39341}"/>
              </a:ext>
            </a:extLst>
          </p:cNvPr>
          <p:cNvSpPr>
            <a:spLocks noGrp="1"/>
          </p:cNvSpPr>
          <p:nvPr>
            <p:ph type="body" sz="quarter" idx="21"/>
          </p:nvPr>
        </p:nvSpPr>
        <p:spPr>
          <a:xfrm>
            <a:off x="425171" y="2687595"/>
            <a:ext cx="5031165" cy="3136477"/>
          </a:xfrm>
        </p:spPr>
        <p:txBody>
          <a:bodyPr/>
          <a:lstStyle>
            <a:lvl1pPr>
              <a:defRPr b="0" i="0">
                <a:latin typeface="+mj-lt"/>
              </a:defRPr>
            </a:lvl1pPr>
            <a:lvl2pPr>
              <a:defRPr b="0" i="0">
                <a:latin typeface="+mj-lt"/>
              </a:defRPr>
            </a:lvl2pPr>
            <a:lvl3pPr>
              <a:defRPr b="0" i="0">
                <a:latin typeface="+mj-lt"/>
              </a:defRPr>
            </a:lvl3pPr>
            <a:lvl4pPr>
              <a:defRPr b="0" i="0">
                <a:latin typeface="+mj-lt"/>
              </a:defRPr>
            </a:lvl4pPr>
            <a:lvl5pPr>
              <a:defRPr b="0" i="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4D591B-48A7-804B-A53C-C22226F2658A}"/>
              </a:ext>
            </a:extLst>
          </p:cNvPr>
          <p:cNvSpPr>
            <a:spLocks noGrp="1"/>
          </p:cNvSpPr>
          <p:nvPr>
            <p:ph type="body" sz="quarter" idx="22"/>
          </p:nvPr>
        </p:nvSpPr>
        <p:spPr>
          <a:xfrm>
            <a:off x="6801920" y="2687595"/>
            <a:ext cx="5031165" cy="3136477"/>
          </a:xfrm>
        </p:spPr>
        <p:txBody>
          <a:bodyPr/>
          <a:lstStyle>
            <a:lvl1pPr>
              <a:defRPr b="0" i="0">
                <a:latin typeface="+mj-lt"/>
              </a:defRPr>
            </a:lvl1pPr>
            <a:lvl2pPr>
              <a:defRPr b="0" i="0">
                <a:latin typeface="+mj-lt"/>
              </a:defRPr>
            </a:lvl2pPr>
            <a:lvl3pPr>
              <a:defRPr b="0" i="0">
                <a:latin typeface="+mj-lt"/>
              </a:defRPr>
            </a:lvl3pPr>
            <a:lvl4pPr>
              <a:defRPr b="0" i="0">
                <a:latin typeface="+mj-lt"/>
              </a:defRPr>
            </a:lvl4pPr>
            <a:lvl5pPr>
              <a:defRPr b="0" i="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E01325CA-6A50-3646-8088-C3C2BDC75F3B}"/>
              </a:ext>
            </a:extLst>
          </p:cNvPr>
          <p:cNvSpPr>
            <a:spLocks noGrp="1"/>
          </p:cNvSpPr>
          <p:nvPr>
            <p:ph type="body" sz="quarter" idx="23" hasCustomPrompt="1"/>
          </p:nvPr>
        </p:nvSpPr>
        <p:spPr>
          <a:xfrm>
            <a:off x="6801920" y="2194955"/>
            <a:ext cx="5031165" cy="393609"/>
          </a:xfrm>
        </p:spPr>
        <p:txBody>
          <a:bodyPr vert="horz" lIns="0" tIns="0" rIns="0" bIns="0" rtlCol="0" anchor="b">
            <a:noAutofit/>
          </a:bodyPr>
          <a:lstStyle>
            <a:lvl1pPr>
              <a:defRPr lang="en-US" sz="1600" b="1" i="0" cap="all" baseline="0" dirty="0">
                <a:solidFill>
                  <a:schemeClr val="accent1"/>
                </a:solidFill>
                <a:latin typeface="+mj-lt"/>
              </a:defRPr>
            </a:lvl1pPr>
          </a:lstStyle>
          <a:p>
            <a:pPr lvl="0">
              <a:lnSpc>
                <a:spcPct val="80000"/>
              </a:lnSpc>
              <a:spcBef>
                <a:spcPts val="0"/>
              </a:spcBef>
            </a:pPr>
            <a:r>
              <a:rPr lang="en-US"/>
              <a:t>ONE OR TWO LINES</a:t>
            </a:r>
          </a:p>
        </p:txBody>
      </p:sp>
      <p:sp>
        <p:nvSpPr>
          <p:cNvPr id="11" name="Slide Number Placeholder 2">
            <a:extLst>
              <a:ext uri="{FF2B5EF4-FFF2-40B4-BE49-F238E27FC236}">
                <a16:creationId xmlns:a16="http://schemas.microsoft.com/office/drawing/2014/main" id="{694EA69A-4DF3-4D39-8DD7-E5129B0E21AA}"/>
              </a:ext>
            </a:extLst>
          </p:cNvPr>
          <p:cNvSpPr>
            <a:spLocks noGrp="1"/>
          </p:cNvSpPr>
          <p:nvPr>
            <p:ph type="sldNum" sz="quarter" idx="35"/>
          </p:nvPr>
        </p:nvSpPr>
        <p:spPr>
          <a:xfrm>
            <a:off x="11004264" y="6341417"/>
            <a:ext cx="857536" cy="168275"/>
          </a:xfrm>
        </p:spPr>
        <p:txBody>
          <a:bodyPr/>
          <a:lstStyle/>
          <a:p>
            <a:pPr>
              <a:defRPr/>
            </a:pPr>
            <a:fld id="{90CBDC3A-D49F-4631-A8C7-55D59B33E5FA}" type="slidenum">
              <a:rPr lang="en-US" smtClean="0"/>
              <a:pPr>
                <a:defRPr/>
              </a:pPr>
              <a:t>‹Nr.›</a:t>
            </a:fld>
            <a:endParaRPr lang="en-US"/>
          </a:p>
        </p:txBody>
      </p:sp>
      <p:grpSp>
        <p:nvGrpSpPr>
          <p:cNvPr id="16" name="Grupo 6">
            <a:extLst>
              <a:ext uri="{FF2B5EF4-FFF2-40B4-BE49-F238E27FC236}">
                <a16:creationId xmlns:a16="http://schemas.microsoft.com/office/drawing/2014/main" id="{DC4CFA77-536C-49AE-B1E3-D2877C4DD971}"/>
              </a:ext>
            </a:extLst>
          </p:cNvPr>
          <p:cNvGrpSpPr/>
          <p:nvPr userDrawn="1"/>
        </p:nvGrpSpPr>
        <p:grpSpPr>
          <a:xfrm>
            <a:off x="334963" y="6170492"/>
            <a:ext cx="288631" cy="343019"/>
            <a:chOff x="334963" y="6170492"/>
            <a:chExt cx="288631" cy="343019"/>
          </a:xfrm>
        </p:grpSpPr>
        <p:sp>
          <p:nvSpPr>
            <p:cNvPr id="19" name="Forma libre 7">
              <a:extLst>
                <a:ext uri="{FF2B5EF4-FFF2-40B4-BE49-F238E27FC236}">
                  <a16:creationId xmlns:a16="http://schemas.microsoft.com/office/drawing/2014/main" id="{A9B2381F-C355-411E-A924-765F2518F3AA}"/>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20" name="Forma libre 8">
              <a:extLst>
                <a:ext uri="{FF2B5EF4-FFF2-40B4-BE49-F238E27FC236}">
                  <a16:creationId xmlns:a16="http://schemas.microsoft.com/office/drawing/2014/main" id="{2A7A1A47-DBE0-44B4-9F37-B5C5294F577C}"/>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21" name="Forma libre 9">
              <a:extLst>
                <a:ext uri="{FF2B5EF4-FFF2-40B4-BE49-F238E27FC236}">
                  <a16:creationId xmlns:a16="http://schemas.microsoft.com/office/drawing/2014/main" id="{5C6718A6-5141-44BB-A141-D1361C1AA0D7}"/>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22" name="Forma libre 10">
              <a:extLst>
                <a:ext uri="{FF2B5EF4-FFF2-40B4-BE49-F238E27FC236}">
                  <a16:creationId xmlns:a16="http://schemas.microsoft.com/office/drawing/2014/main" id="{07EE716D-F782-4D27-AC07-B3A8D160F0EA}"/>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23" name="Grupo 11">
            <a:extLst>
              <a:ext uri="{FF2B5EF4-FFF2-40B4-BE49-F238E27FC236}">
                <a16:creationId xmlns:a16="http://schemas.microsoft.com/office/drawing/2014/main" id="{5A4E5093-59EE-4C3E-8C16-BC0D225569E3}"/>
              </a:ext>
            </a:extLst>
          </p:cNvPr>
          <p:cNvGrpSpPr/>
          <p:nvPr userDrawn="1"/>
        </p:nvGrpSpPr>
        <p:grpSpPr>
          <a:xfrm>
            <a:off x="713181" y="6166962"/>
            <a:ext cx="482421" cy="342893"/>
            <a:chOff x="713181" y="6166962"/>
            <a:chExt cx="482421" cy="342893"/>
          </a:xfrm>
        </p:grpSpPr>
        <p:sp>
          <p:nvSpPr>
            <p:cNvPr id="24" name="Forma libre 12">
              <a:extLst>
                <a:ext uri="{FF2B5EF4-FFF2-40B4-BE49-F238E27FC236}">
                  <a16:creationId xmlns:a16="http://schemas.microsoft.com/office/drawing/2014/main" id="{B6FDC7B4-38AB-4E83-B58B-C09DAAC69AD0}"/>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25" name="Forma libre 13">
              <a:extLst>
                <a:ext uri="{FF2B5EF4-FFF2-40B4-BE49-F238E27FC236}">
                  <a16:creationId xmlns:a16="http://schemas.microsoft.com/office/drawing/2014/main" id="{B077E1FC-5693-4D10-AEE3-4B32A945C628}"/>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26" name="Forma libre 14">
              <a:extLst>
                <a:ext uri="{FF2B5EF4-FFF2-40B4-BE49-F238E27FC236}">
                  <a16:creationId xmlns:a16="http://schemas.microsoft.com/office/drawing/2014/main" id="{43730DA2-4782-40B4-80A2-1B92F156EDB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27" name="Forma libre 15">
              <a:extLst>
                <a:ext uri="{FF2B5EF4-FFF2-40B4-BE49-F238E27FC236}">
                  <a16:creationId xmlns:a16="http://schemas.microsoft.com/office/drawing/2014/main" id="{7D87E020-97CB-444E-823C-5A7371BB4421}"/>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28" name="Forma libre 16">
              <a:extLst>
                <a:ext uri="{FF2B5EF4-FFF2-40B4-BE49-F238E27FC236}">
                  <a16:creationId xmlns:a16="http://schemas.microsoft.com/office/drawing/2014/main" id="{8D5C7D21-4705-4D4F-BDE0-A814D356B8B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29" name="Forma libre 17">
              <a:extLst>
                <a:ext uri="{FF2B5EF4-FFF2-40B4-BE49-F238E27FC236}">
                  <a16:creationId xmlns:a16="http://schemas.microsoft.com/office/drawing/2014/main" id="{6014D6D5-8B39-476B-B17C-EED8C874A945}"/>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30" name="Forma libre 18">
              <a:extLst>
                <a:ext uri="{FF2B5EF4-FFF2-40B4-BE49-F238E27FC236}">
                  <a16:creationId xmlns:a16="http://schemas.microsoft.com/office/drawing/2014/main" id="{C9A42F33-E173-4E4E-8AA5-9C6944249CC6}"/>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31" name="Forma libre 19">
              <a:extLst>
                <a:ext uri="{FF2B5EF4-FFF2-40B4-BE49-F238E27FC236}">
                  <a16:creationId xmlns:a16="http://schemas.microsoft.com/office/drawing/2014/main" id="{2B430988-0D85-480D-8CA2-E9C2F6F1EB74}"/>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32" name="Forma libre 20">
              <a:extLst>
                <a:ext uri="{FF2B5EF4-FFF2-40B4-BE49-F238E27FC236}">
                  <a16:creationId xmlns:a16="http://schemas.microsoft.com/office/drawing/2014/main" id="{FB3A0719-03A9-4C23-B530-50E29A12737A}"/>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33" name="Titel 1">
            <a:extLst>
              <a:ext uri="{FF2B5EF4-FFF2-40B4-BE49-F238E27FC236}">
                <a16:creationId xmlns:a16="http://schemas.microsoft.com/office/drawing/2014/main" id="{F1199559-3CF6-416C-8BF9-4E35E8A1A680}"/>
              </a:ext>
            </a:extLst>
          </p:cNvPr>
          <p:cNvSpPr>
            <a:spLocks noGrp="1"/>
          </p:cNvSpPr>
          <p:nvPr>
            <p:ph type="title"/>
          </p:nvPr>
        </p:nvSpPr>
        <p:spPr>
          <a:xfrm>
            <a:off x="334962" y="333375"/>
            <a:ext cx="11522075" cy="236177"/>
          </a:xfrm>
        </p:spPr>
        <p:txBody>
          <a:bodyPr/>
          <a:lstStyle/>
          <a:p>
            <a:r>
              <a:rPr lang="de-DE"/>
              <a:t>Titelmasterformat durch Klicken bearbeiten</a:t>
            </a:r>
            <a:endParaRPr lang="de-AT"/>
          </a:p>
        </p:txBody>
      </p:sp>
    </p:spTree>
    <p:extLst>
      <p:ext uri="{BB962C8B-B14F-4D97-AF65-F5344CB8AC3E}">
        <p14:creationId xmlns:p14="http://schemas.microsoft.com/office/powerpoint/2010/main" val="39613358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el ohne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de-AT"/>
          </a:p>
        </p:txBody>
      </p:sp>
    </p:spTree>
    <p:extLst>
      <p:ext uri="{BB962C8B-B14F-4D97-AF65-F5344CB8AC3E}">
        <p14:creationId xmlns:p14="http://schemas.microsoft.com/office/powerpoint/2010/main" val="6025444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el /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de-AT" dirty="0"/>
          </a:p>
        </p:txBody>
      </p:sp>
      <p:sp>
        <p:nvSpPr>
          <p:cNvPr id="6" name="Text Placeholder 2">
            <a:extLst>
              <a:ext uri="{FF2B5EF4-FFF2-40B4-BE49-F238E27FC236}">
                <a16:creationId xmlns:a16="http://schemas.microsoft.com/office/drawing/2014/main" id="{760311A8-3D84-B24E-B60C-9D6D80F3A131}"/>
              </a:ext>
            </a:extLst>
          </p:cNvPr>
          <p:cNvSpPr>
            <a:spLocks noGrp="1"/>
          </p:cNvSpPr>
          <p:nvPr>
            <p:ph idx="10"/>
          </p:nvPr>
        </p:nvSpPr>
        <p:spPr>
          <a:xfrm>
            <a:off x="360000" y="1260001"/>
            <a:ext cx="10896661" cy="5068247"/>
          </a:xfrm>
          <a:prstGeom prst="rect">
            <a:avLst/>
          </a:prstGeom>
        </p:spPr>
        <p:txBody>
          <a:bodyPr vert="horz" lIns="89998" tIns="45719" rIns="91438" bIns="45719"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336229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el / Inhalt _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en-GB"/>
              <a:t>Click to edit Master title style</a:t>
            </a:r>
            <a:endParaRPr lang="de-AT"/>
          </a:p>
        </p:txBody>
      </p:sp>
      <p:sp>
        <p:nvSpPr>
          <p:cNvPr id="4" name="Content Placeholder 2"/>
          <p:cNvSpPr>
            <a:spLocks noGrp="1"/>
          </p:cNvSpPr>
          <p:nvPr>
            <p:ph idx="1"/>
          </p:nvPr>
        </p:nvSpPr>
        <p:spPr>
          <a:xfrm>
            <a:off x="360001" y="1260000"/>
            <a:ext cx="8720500" cy="4752181"/>
          </a:xfrm>
        </p:spPr>
        <p:txBody>
          <a:bodyPr vert="horz" lIns="89998" tIns="45719" rIns="91438" bIns="45719" rtlCol="0">
            <a:noAutofit/>
          </a:bodyPr>
          <a:lstStyle>
            <a:lvl1pPr>
              <a:defRPr lang="de-DE"/>
            </a:lvl1pPr>
            <a:lvl2pPr>
              <a:defRPr lang="de-DE"/>
            </a:lvl2pPr>
            <a:lvl3pPr>
              <a:defRPr lang="de-DE"/>
            </a:lvl3pPr>
            <a:lvl4pPr>
              <a:defRPr lang="de-DE"/>
            </a:lvl4pPr>
            <a:lvl5pPr>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Bildplatzhalter 5"/>
          <p:cNvSpPr>
            <a:spLocks noGrp="1"/>
          </p:cNvSpPr>
          <p:nvPr>
            <p:ph type="pic" sz="quarter" idx="11"/>
          </p:nvPr>
        </p:nvSpPr>
        <p:spPr>
          <a:xfrm>
            <a:off x="9446400" y="984254"/>
            <a:ext cx="2745600" cy="5616997"/>
          </a:xfrm>
        </p:spPr>
        <p:txBody>
          <a:bodyPr/>
          <a:lstStyle>
            <a:lvl1pPr marL="0" indent="0">
              <a:buNone/>
              <a:defRPr>
                <a:noFill/>
              </a:defRPr>
            </a:lvl1pPr>
          </a:lstStyle>
          <a:p>
            <a:r>
              <a:rPr lang="en-GB" dirty="0"/>
              <a:t>Click icon to add picture</a:t>
            </a:r>
            <a:endParaRPr lang="de-AT" dirty="0"/>
          </a:p>
        </p:txBody>
      </p:sp>
    </p:spTree>
    <p:extLst>
      <p:ext uri="{BB962C8B-B14F-4D97-AF65-F5344CB8AC3E}">
        <p14:creationId xmlns:p14="http://schemas.microsoft.com/office/powerpoint/2010/main" val="34815038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el / Inhalt _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de-AT"/>
          </a:p>
        </p:txBody>
      </p:sp>
      <p:sp>
        <p:nvSpPr>
          <p:cNvPr id="4" name="Content Placeholder 2"/>
          <p:cNvSpPr>
            <a:spLocks noGrp="1"/>
          </p:cNvSpPr>
          <p:nvPr>
            <p:ph idx="1"/>
          </p:nvPr>
        </p:nvSpPr>
        <p:spPr>
          <a:xfrm>
            <a:off x="3111501" y="1260000"/>
            <a:ext cx="8145161" cy="4752181"/>
          </a:xfrm>
        </p:spPr>
        <p:txBody>
          <a:bodyPr/>
          <a:lstStyle>
            <a:lvl2pPr marL="539987">
              <a:defRPr/>
            </a:lvl2pPr>
            <a:lvl3pPr marL="827979">
              <a:defRPr/>
            </a:lvl3pPr>
            <a:lvl4pPr marL="1097973">
              <a:defRPr/>
            </a:lvl4pPr>
            <a:lvl5pPr marL="1367966">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Bildplatzhalter 5"/>
          <p:cNvSpPr>
            <a:spLocks noGrp="1"/>
          </p:cNvSpPr>
          <p:nvPr>
            <p:ph type="pic" sz="quarter" idx="11"/>
          </p:nvPr>
        </p:nvSpPr>
        <p:spPr>
          <a:xfrm>
            <a:off x="0" y="985011"/>
            <a:ext cx="2745600" cy="5872991"/>
          </a:xfrm>
        </p:spPr>
        <p:txBody>
          <a:bodyPr/>
          <a:lstStyle>
            <a:lvl1pPr marL="0" indent="0">
              <a:buNone/>
              <a:defRPr>
                <a:noFill/>
              </a:defRPr>
            </a:lvl1pPr>
          </a:lstStyle>
          <a:p>
            <a:r>
              <a:rPr lang="en-GB" dirty="0"/>
              <a:t>Click icon to add picture</a:t>
            </a:r>
            <a:endParaRPr lang="de-AT" dirty="0"/>
          </a:p>
        </p:txBody>
      </p:sp>
    </p:spTree>
    <p:extLst>
      <p:ext uri="{BB962C8B-B14F-4D97-AF65-F5344CB8AC3E}">
        <p14:creationId xmlns:p14="http://schemas.microsoft.com/office/powerpoint/2010/main" val="2418526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seit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059B226-8F14-D843-9238-12B0C7F16094}"/>
              </a:ext>
            </a:extLst>
          </p:cNvPr>
          <p:cNvSpPr/>
          <p:nvPr userDrawn="1"/>
        </p:nvSpPr>
        <p:spPr>
          <a:xfrm>
            <a:off x="0" y="1"/>
            <a:ext cx="11185730" cy="55134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3"/>
            <a:ext cx="6300000"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38"/>
            <a:ext cx="6300000"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5822026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el / Inhalt _ mit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de-AT"/>
          </a:p>
        </p:txBody>
      </p:sp>
      <p:sp>
        <p:nvSpPr>
          <p:cNvPr id="4" name="Content Placeholder 2"/>
          <p:cNvSpPr>
            <a:spLocks noGrp="1"/>
          </p:cNvSpPr>
          <p:nvPr>
            <p:ph idx="1"/>
          </p:nvPr>
        </p:nvSpPr>
        <p:spPr>
          <a:xfrm>
            <a:off x="360001" y="1260000"/>
            <a:ext cx="6132483" cy="4752181"/>
          </a:xfrm>
        </p:spPr>
        <p:txBody>
          <a:bodyPr/>
          <a:lstStyle>
            <a:lvl2pPr marL="539987">
              <a:defRPr/>
            </a:lvl2pPr>
            <a:lvl3pPr marL="827979">
              <a:defRPr/>
            </a:lvl3pPr>
            <a:lvl4pPr marL="1097973">
              <a:defRPr/>
            </a:lvl4pPr>
            <a:lvl5pPr marL="1367966">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Bildplatzhalter 5"/>
          <p:cNvSpPr>
            <a:spLocks noGrp="1"/>
          </p:cNvSpPr>
          <p:nvPr>
            <p:ph type="pic" sz="quarter" idx="11"/>
          </p:nvPr>
        </p:nvSpPr>
        <p:spPr>
          <a:xfrm>
            <a:off x="6956615" y="3245229"/>
            <a:ext cx="4910311" cy="3356023"/>
          </a:xfrm>
        </p:spPr>
        <p:txBody>
          <a:bodyPr/>
          <a:lstStyle>
            <a:lvl1pPr marL="0" indent="0">
              <a:buNone/>
              <a:defRPr>
                <a:noFill/>
              </a:defRPr>
            </a:lvl1pPr>
          </a:lstStyle>
          <a:p>
            <a:r>
              <a:rPr lang="en-GB" dirty="0"/>
              <a:t>Click icon to add picture</a:t>
            </a:r>
            <a:endParaRPr lang="de-AT" dirty="0"/>
          </a:p>
        </p:txBody>
      </p:sp>
    </p:spTree>
    <p:extLst>
      <p:ext uri="{BB962C8B-B14F-4D97-AF65-F5344CB8AC3E}">
        <p14:creationId xmlns:p14="http://schemas.microsoft.com/office/powerpoint/2010/main" val="370783696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el / Inhalt _ 2 Kästch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de-AT"/>
          </a:p>
        </p:txBody>
      </p:sp>
      <p:sp>
        <p:nvSpPr>
          <p:cNvPr id="4" name="Content Placeholder 2"/>
          <p:cNvSpPr>
            <a:spLocks noGrp="1"/>
          </p:cNvSpPr>
          <p:nvPr>
            <p:ph sz="half" idx="1"/>
          </p:nvPr>
        </p:nvSpPr>
        <p:spPr>
          <a:xfrm>
            <a:off x="360000" y="1260000"/>
            <a:ext cx="5181600" cy="4732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Content Placeholder 3"/>
          <p:cNvSpPr>
            <a:spLocks noGrp="1"/>
          </p:cNvSpPr>
          <p:nvPr>
            <p:ph sz="half" idx="2"/>
          </p:nvPr>
        </p:nvSpPr>
        <p:spPr>
          <a:xfrm>
            <a:off x="6070600" y="1260000"/>
            <a:ext cx="5181600" cy="4732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654578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el / Inhalt _ 2 Kästchen mit 2 Titel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de-AT"/>
          </a:p>
        </p:txBody>
      </p:sp>
      <p:sp>
        <p:nvSpPr>
          <p:cNvPr id="4" name="Text Placeholder 2"/>
          <p:cNvSpPr>
            <a:spLocks noGrp="1"/>
          </p:cNvSpPr>
          <p:nvPr>
            <p:ph type="body" idx="1"/>
          </p:nvPr>
        </p:nvSpPr>
        <p:spPr>
          <a:xfrm>
            <a:off x="360001" y="1260000"/>
            <a:ext cx="5157787" cy="823912"/>
          </a:xfrm>
        </p:spPr>
        <p:txBody>
          <a:bodyPr anchor="b">
            <a:noAutofit/>
          </a:bodyPr>
          <a:lstStyle>
            <a:lvl1pPr marL="0" indent="0">
              <a:buNone/>
              <a:defRPr sz="2400" b="0">
                <a:solidFill>
                  <a:schemeClr val="tx2"/>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5" name="Content Placeholder 3"/>
          <p:cNvSpPr>
            <a:spLocks noGrp="1"/>
          </p:cNvSpPr>
          <p:nvPr>
            <p:ph sz="half" idx="2"/>
          </p:nvPr>
        </p:nvSpPr>
        <p:spPr>
          <a:xfrm>
            <a:off x="360001" y="2184401"/>
            <a:ext cx="5157787" cy="4013868"/>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 Placeholder 4"/>
          <p:cNvSpPr>
            <a:spLocks noGrp="1"/>
          </p:cNvSpPr>
          <p:nvPr>
            <p:ph type="body" sz="quarter" idx="3"/>
          </p:nvPr>
        </p:nvSpPr>
        <p:spPr>
          <a:xfrm>
            <a:off x="6072191" y="1260000"/>
            <a:ext cx="5183188" cy="823912"/>
          </a:xfrm>
        </p:spPr>
        <p:txBody>
          <a:bodyPr anchor="b">
            <a:noAutofit/>
          </a:bodyPr>
          <a:lstStyle>
            <a:lvl1pPr marL="0" indent="0">
              <a:buNone/>
              <a:defRPr sz="2400" b="0">
                <a:solidFill>
                  <a:schemeClr val="tx2"/>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7" name="Content Placeholder 5"/>
          <p:cNvSpPr>
            <a:spLocks noGrp="1"/>
          </p:cNvSpPr>
          <p:nvPr>
            <p:ph sz="quarter" idx="4"/>
          </p:nvPr>
        </p:nvSpPr>
        <p:spPr>
          <a:xfrm>
            <a:off x="6072191" y="2184401"/>
            <a:ext cx="5183188" cy="4013868"/>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92330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Übungsanleit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Mastertitelformat bearbeiten</a:t>
            </a:r>
            <a:endParaRPr lang="de-AT"/>
          </a:p>
        </p:txBody>
      </p:sp>
      <p:sp>
        <p:nvSpPr>
          <p:cNvPr id="6" name="Content Placeholder 2">
            <a:extLst>
              <a:ext uri="{FF2B5EF4-FFF2-40B4-BE49-F238E27FC236}">
                <a16:creationId xmlns:a16="http://schemas.microsoft.com/office/drawing/2014/main" id="{FD7C90CA-4BF2-46F4-A0E1-658498439792}"/>
              </a:ext>
            </a:extLst>
          </p:cNvPr>
          <p:cNvSpPr>
            <a:spLocks noGrp="1"/>
          </p:cNvSpPr>
          <p:nvPr>
            <p:ph idx="1" hasCustomPrompt="1"/>
          </p:nvPr>
        </p:nvSpPr>
        <p:spPr>
          <a:xfrm>
            <a:off x="372667" y="4820817"/>
            <a:ext cx="10883995" cy="1744016"/>
          </a:xfrm>
        </p:spPr>
        <p:txBody>
          <a:bodyPr/>
          <a:lstStyle>
            <a:lvl1pPr marL="0" indent="0">
              <a:buNone/>
              <a:tabLst>
                <a:tab pos="0" algn="l"/>
              </a:tabLst>
              <a:defRPr lang="de-DE" sz="2400" kern="1200" dirty="0">
                <a:solidFill>
                  <a:schemeClr val="bg2"/>
                </a:solidFill>
                <a:latin typeface="Wiener Melange" panose="020B0502020209020204" pitchFamily="34" charset="0"/>
                <a:ea typeface="+mn-ea"/>
                <a:cs typeface="+mn-cs"/>
              </a:defRPr>
            </a:lvl1pPr>
            <a:lvl2pPr marL="447663" indent="-266693">
              <a:spcAft>
                <a:spcPts val="300"/>
              </a:spcAft>
              <a:buFont typeface="Arial" panose="020B0604020202020204" pitchFamily="34" charset="0"/>
              <a:buChar char="•"/>
              <a:tabLst>
                <a:tab pos="447663" algn="l"/>
              </a:tabLst>
              <a:defRPr sz="2000">
                <a:latin typeface="Wiener Melange" panose="020B0502020209020204" pitchFamily="34" charset="0"/>
              </a:defRPr>
            </a:lvl2pPr>
            <a:lvl3pPr marL="715945" indent="-268281">
              <a:spcAft>
                <a:spcPts val="300"/>
              </a:spcAft>
              <a:buFont typeface="Courier New" panose="02070309020205020404" pitchFamily="49" charset="0"/>
              <a:buChar char="o"/>
              <a:defRPr sz="1900">
                <a:latin typeface="Wiener Melange" panose="020B0502020209020204" pitchFamily="34" charset="0"/>
              </a:defRPr>
            </a:lvl3pPr>
            <a:lvl4pPr marL="772793" indent="-285744">
              <a:buFont typeface="Courier New" panose="02070309020205020404" pitchFamily="49" charset="0"/>
              <a:buChar char="o"/>
              <a:defRPr/>
            </a:lvl4pPr>
            <a:lvl5pPr marL="1367966">
              <a:defRPr/>
            </a:lvl5pPr>
          </a:lstStyle>
          <a:p>
            <a:pPr lvl="0"/>
            <a:r>
              <a:rPr lang="de-DE" dirty="0"/>
              <a:t>Einleitungstext</a:t>
            </a:r>
          </a:p>
          <a:p>
            <a:pPr lvl="1"/>
            <a:r>
              <a:rPr lang="de-DE" dirty="0"/>
              <a:t>Text</a:t>
            </a:r>
          </a:p>
          <a:p>
            <a:pPr lvl="2"/>
            <a:r>
              <a:rPr lang="de-DE" dirty="0"/>
              <a:t>Text</a:t>
            </a:r>
          </a:p>
        </p:txBody>
      </p:sp>
      <p:pic>
        <p:nvPicPr>
          <p:cNvPr id="7" name="Grafik 6">
            <a:extLst>
              <a:ext uri="{FF2B5EF4-FFF2-40B4-BE49-F238E27FC236}">
                <a16:creationId xmlns:a16="http://schemas.microsoft.com/office/drawing/2014/main" id="{DE47EEC0-5591-441C-A173-4C66ACB04312}"/>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t="6114" b="4498"/>
          <a:stretch/>
        </p:blipFill>
        <p:spPr>
          <a:xfrm>
            <a:off x="3270134" y="1031809"/>
            <a:ext cx="5651735" cy="3789009"/>
          </a:xfrm>
          <a:prstGeom prst="rect">
            <a:avLst/>
          </a:prstGeom>
        </p:spPr>
      </p:pic>
    </p:spTree>
    <p:extLst>
      <p:ext uri="{BB962C8B-B14F-4D97-AF65-F5344CB8AC3E}">
        <p14:creationId xmlns:p14="http://schemas.microsoft.com/office/powerpoint/2010/main" val="34432443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Softwareübung">
    <p:spTree>
      <p:nvGrpSpPr>
        <p:cNvPr id="1" name=""/>
        <p:cNvGrpSpPr/>
        <p:nvPr/>
      </p:nvGrpSpPr>
      <p:grpSpPr>
        <a:xfrm>
          <a:off x="0" y="0"/>
          <a:ext cx="0" cy="0"/>
          <a:chOff x="0" y="0"/>
          <a:chExt cx="0" cy="0"/>
        </a:xfrm>
      </p:grpSpPr>
      <p:pic>
        <p:nvPicPr>
          <p:cNvPr id="5" name="Grafik 12">
            <a:extLst>
              <a:ext uri="{FF2B5EF4-FFF2-40B4-BE49-F238E27FC236}">
                <a16:creationId xmlns:a16="http://schemas.microsoft.com/office/drawing/2014/main" id="{AFE3E890-6735-D546-8EFD-A1065F883D1F}"/>
              </a:ext>
            </a:extLst>
          </p:cNvPr>
          <p:cNvPicPr>
            <a:picLocks noChangeAspect="1"/>
          </p:cNvPicPr>
          <p:nvPr userDrawn="1"/>
        </p:nvPicPr>
        <p:blipFill>
          <a:blip r:embed="rId2"/>
          <a:stretch>
            <a:fillRect/>
          </a:stretch>
        </p:blipFill>
        <p:spPr>
          <a:xfrm>
            <a:off x="3437317" y="980648"/>
            <a:ext cx="4742027" cy="4639680"/>
          </a:xfrm>
          <a:prstGeom prst="rect">
            <a:avLst/>
          </a:prstGeom>
        </p:spPr>
      </p:pic>
      <p:sp>
        <p:nvSpPr>
          <p:cNvPr id="2" name="Titel 1"/>
          <p:cNvSpPr>
            <a:spLocks noGrp="1"/>
          </p:cNvSpPr>
          <p:nvPr>
            <p:ph type="title" hasCustomPrompt="1"/>
          </p:nvPr>
        </p:nvSpPr>
        <p:spPr/>
        <p:txBody>
          <a:bodyPr/>
          <a:lstStyle/>
          <a:p>
            <a:r>
              <a:rPr lang="de-DE"/>
              <a:t>Mastertitelformat bearbeiten</a:t>
            </a:r>
            <a:endParaRPr lang="de-AT"/>
          </a:p>
        </p:txBody>
      </p:sp>
      <p:sp>
        <p:nvSpPr>
          <p:cNvPr id="6" name="Content Placeholder 2">
            <a:extLst>
              <a:ext uri="{FF2B5EF4-FFF2-40B4-BE49-F238E27FC236}">
                <a16:creationId xmlns:a16="http://schemas.microsoft.com/office/drawing/2014/main" id="{FD7C90CA-4BF2-46F4-A0E1-658498439792}"/>
              </a:ext>
            </a:extLst>
          </p:cNvPr>
          <p:cNvSpPr>
            <a:spLocks noGrp="1"/>
          </p:cNvSpPr>
          <p:nvPr>
            <p:ph idx="1" hasCustomPrompt="1"/>
          </p:nvPr>
        </p:nvSpPr>
        <p:spPr>
          <a:xfrm>
            <a:off x="372667" y="4820817"/>
            <a:ext cx="10883995" cy="1744016"/>
          </a:xfrm>
        </p:spPr>
        <p:txBody>
          <a:bodyPr/>
          <a:lstStyle>
            <a:lvl1pPr marL="0" indent="0">
              <a:buNone/>
              <a:tabLst>
                <a:tab pos="0" algn="l"/>
              </a:tabLst>
              <a:defRPr lang="de-DE" sz="2400" kern="1200" dirty="0">
                <a:solidFill>
                  <a:schemeClr val="bg2"/>
                </a:solidFill>
                <a:latin typeface="Wiener Melange" panose="020B0502020209020204" pitchFamily="34" charset="0"/>
                <a:ea typeface="+mn-ea"/>
                <a:cs typeface="+mn-cs"/>
              </a:defRPr>
            </a:lvl1pPr>
            <a:lvl2pPr marL="447663" indent="-266693">
              <a:spcAft>
                <a:spcPts val="300"/>
              </a:spcAft>
              <a:buFont typeface="Arial" panose="020B0604020202020204" pitchFamily="34" charset="0"/>
              <a:buChar char="•"/>
              <a:tabLst>
                <a:tab pos="447663" algn="l"/>
              </a:tabLst>
              <a:defRPr sz="2000">
                <a:latin typeface="Wiener Melange" panose="020B0502020209020204" pitchFamily="34" charset="0"/>
              </a:defRPr>
            </a:lvl2pPr>
            <a:lvl3pPr marL="715945" indent="-268281">
              <a:spcAft>
                <a:spcPts val="300"/>
              </a:spcAft>
              <a:buFont typeface="Courier New" panose="02070309020205020404" pitchFamily="49" charset="0"/>
              <a:buChar char="o"/>
              <a:defRPr sz="1900">
                <a:latin typeface="Wiener Melange" panose="020B0502020209020204" pitchFamily="34" charset="0"/>
              </a:defRPr>
            </a:lvl3pPr>
            <a:lvl4pPr marL="772793" indent="-285744">
              <a:buFont typeface="Courier New" panose="02070309020205020404" pitchFamily="49" charset="0"/>
              <a:buChar char="o"/>
              <a:defRPr/>
            </a:lvl4pPr>
            <a:lvl5pPr marL="1367966">
              <a:defRPr/>
            </a:lvl5pPr>
          </a:lstStyle>
          <a:p>
            <a:pPr lvl="0"/>
            <a:r>
              <a:rPr lang="de-DE" dirty="0"/>
              <a:t>Einleitungstext</a:t>
            </a:r>
          </a:p>
          <a:p>
            <a:pPr lvl="1"/>
            <a:r>
              <a:rPr lang="de-DE" dirty="0"/>
              <a:t>Text</a:t>
            </a:r>
          </a:p>
          <a:p>
            <a:pPr lvl="2"/>
            <a:r>
              <a:rPr lang="de-DE" dirty="0"/>
              <a:t>Text</a:t>
            </a:r>
          </a:p>
        </p:txBody>
      </p:sp>
    </p:spTree>
    <p:extLst>
      <p:ext uri="{BB962C8B-B14F-4D97-AF65-F5344CB8AC3E}">
        <p14:creationId xmlns:p14="http://schemas.microsoft.com/office/powerpoint/2010/main" val="21286667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Kapitelfolie">
    <p:spTree>
      <p:nvGrpSpPr>
        <p:cNvPr id="1" name=""/>
        <p:cNvGrpSpPr/>
        <p:nvPr/>
      </p:nvGrpSpPr>
      <p:grpSpPr>
        <a:xfrm>
          <a:off x="0" y="0"/>
          <a:ext cx="0" cy="0"/>
          <a:chOff x="0" y="0"/>
          <a:chExt cx="0" cy="0"/>
        </a:xfrm>
      </p:grpSpPr>
      <p:sp>
        <p:nvSpPr>
          <p:cNvPr id="14" name="Textplatzhalter 18">
            <a:extLst>
              <a:ext uri="{FF2B5EF4-FFF2-40B4-BE49-F238E27FC236}">
                <a16:creationId xmlns:a16="http://schemas.microsoft.com/office/drawing/2014/main" id="{FB9AAAB5-1C03-F647-9EF5-2C0A6AFFA1F8}"/>
              </a:ext>
            </a:extLst>
          </p:cNvPr>
          <p:cNvSpPr>
            <a:spLocks noGrp="1"/>
          </p:cNvSpPr>
          <p:nvPr>
            <p:ph type="body" sz="quarter" idx="13"/>
          </p:nvPr>
        </p:nvSpPr>
        <p:spPr>
          <a:xfrm>
            <a:off x="914400" y="3906313"/>
            <a:ext cx="10357880" cy="1179811"/>
          </a:xfrm>
        </p:spPr>
        <p:txBody>
          <a:bodyPr anchor="b">
            <a:noAutofit/>
          </a:bodyPr>
          <a:lstStyle>
            <a:lvl1pPr marL="0" indent="0">
              <a:buNone/>
              <a:defRPr sz="28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15" name="Titel 28">
            <a:extLst>
              <a:ext uri="{FF2B5EF4-FFF2-40B4-BE49-F238E27FC236}">
                <a16:creationId xmlns:a16="http://schemas.microsoft.com/office/drawing/2014/main" id="{ED83A03F-2586-B643-BE49-147335312129}"/>
              </a:ext>
            </a:extLst>
          </p:cNvPr>
          <p:cNvSpPr>
            <a:spLocks noGrp="1"/>
          </p:cNvSpPr>
          <p:nvPr>
            <p:ph type="title" hasCustomPrompt="1"/>
          </p:nvPr>
        </p:nvSpPr>
        <p:spPr>
          <a:xfrm>
            <a:off x="909081" y="1819594"/>
            <a:ext cx="10363201" cy="1588127"/>
          </a:xfrm>
        </p:spPr>
        <p:txBody>
          <a:bodyPr anchor="b">
            <a:noAutofit/>
          </a:bodyPr>
          <a:lstStyle>
            <a:lvl1pPr>
              <a:defRPr sz="3600">
                <a:solidFill>
                  <a:schemeClr val="tx2"/>
                </a:solidFill>
              </a:defRPr>
            </a:lvl1pPr>
          </a:lstStyle>
          <a:p>
            <a:r>
              <a:rPr lang="de-DE" dirty="0"/>
              <a:t>Unterkapitel-Überschrift bearbeiten</a:t>
            </a:r>
            <a:endParaRPr lang="de-AT" dirty="0"/>
          </a:p>
        </p:txBody>
      </p:sp>
      <p:pic>
        <p:nvPicPr>
          <p:cNvPr id="23" name="Bild 15">
            <a:extLst>
              <a:ext uri="{FF2B5EF4-FFF2-40B4-BE49-F238E27FC236}">
                <a16:creationId xmlns:a16="http://schemas.microsoft.com/office/drawing/2014/main" id="{180ABDFB-513D-4EE8-A26C-AFB5376033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7126" y="6571299"/>
            <a:ext cx="646833" cy="187519"/>
          </a:xfrm>
          <a:prstGeom prst="rect">
            <a:avLst/>
          </a:prstGeom>
        </p:spPr>
      </p:pic>
    </p:spTree>
    <p:extLst>
      <p:ext uri="{BB962C8B-B14F-4D97-AF65-F5344CB8AC3E}">
        <p14:creationId xmlns:p14="http://schemas.microsoft.com/office/powerpoint/2010/main" val="41702610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Titelfolie - mit Bild">
    <p:bg>
      <p:bgPr>
        <a:solidFill>
          <a:schemeClr val="bg1"/>
        </a:solidFill>
        <a:effectLst/>
      </p:bgPr>
    </p:bg>
    <p:spTree>
      <p:nvGrpSpPr>
        <p:cNvPr id="1" name=""/>
        <p:cNvGrpSpPr/>
        <p:nvPr/>
      </p:nvGrpSpPr>
      <p:grpSpPr>
        <a:xfrm>
          <a:off x="0" y="0"/>
          <a:ext cx="0" cy="0"/>
          <a:chOff x="0" y="0"/>
          <a:chExt cx="0" cy="0"/>
        </a:xfrm>
      </p:grpSpPr>
      <p:sp>
        <p:nvSpPr>
          <p:cNvPr id="15" name="Titel 6"/>
          <p:cNvSpPr>
            <a:spLocks noGrp="1"/>
          </p:cNvSpPr>
          <p:nvPr>
            <p:ph type="title" hasCustomPrompt="1"/>
          </p:nvPr>
        </p:nvSpPr>
        <p:spPr>
          <a:xfrm>
            <a:off x="914402" y="831752"/>
            <a:ext cx="10363201" cy="2086725"/>
          </a:xfrm>
        </p:spPr>
        <p:txBody>
          <a:bodyPr>
            <a:noAutofit/>
          </a:bodyPr>
          <a:lstStyle>
            <a:lvl1pPr>
              <a:defRPr sz="4800" b="0"/>
            </a:lvl1pPr>
          </a:lstStyle>
          <a:p>
            <a:r>
              <a:rPr lang="de-DE" dirty="0"/>
              <a:t>Titel bearbeiten</a:t>
            </a:r>
            <a:endParaRPr lang="de-AT" dirty="0"/>
          </a:p>
        </p:txBody>
      </p:sp>
      <p:sp>
        <p:nvSpPr>
          <p:cNvPr id="17" name="Textplatzhalter 18"/>
          <p:cNvSpPr>
            <a:spLocks noGrp="1"/>
          </p:cNvSpPr>
          <p:nvPr>
            <p:ph type="body" sz="quarter" idx="13"/>
          </p:nvPr>
        </p:nvSpPr>
        <p:spPr>
          <a:xfrm>
            <a:off x="914402" y="3406813"/>
            <a:ext cx="10363201" cy="940771"/>
          </a:xfrm>
        </p:spPr>
        <p:txBody>
          <a:bodyPr anchor="t">
            <a:noAutofit/>
          </a:bodyPr>
          <a:lstStyle>
            <a:lvl1pPr marL="0" indent="0">
              <a:buNone/>
              <a:defRPr sz="36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10" name="Bildplatzhalter 2" title="Schulungs-Hauptgrafik">
            <a:extLst>
              <a:ext uri="{FF2B5EF4-FFF2-40B4-BE49-F238E27FC236}">
                <a16:creationId xmlns:a16="http://schemas.microsoft.com/office/drawing/2014/main" id="{E77230E2-C10B-B844-99BE-85CAF1F47541}"/>
              </a:ext>
            </a:extLst>
          </p:cNvPr>
          <p:cNvSpPr>
            <a:spLocks noGrp="1"/>
          </p:cNvSpPr>
          <p:nvPr>
            <p:ph type="pic" sz="quarter" idx="14"/>
          </p:nvPr>
        </p:nvSpPr>
        <p:spPr>
          <a:xfrm>
            <a:off x="6711821" y="3406812"/>
            <a:ext cx="5480180" cy="3451187"/>
          </a:xfrm>
        </p:spPr>
        <p:txBody>
          <a:bodyPr/>
          <a:lstStyle>
            <a:lvl1pPr marL="0" indent="0">
              <a:buNone/>
              <a:defRPr>
                <a:noFill/>
              </a:defRPr>
            </a:lvl1pPr>
          </a:lstStyle>
          <a:p>
            <a:r>
              <a:rPr lang="en-GB" dirty="0"/>
              <a:t>Click icon to add picture</a:t>
            </a:r>
            <a:endParaRPr lang="de-AT" dirty="0"/>
          </a:p>
        </p:txBody>
      </p:sp>
      <p:sp>
        <p:nvSpPr>
          <p:cNvPr id="5" name="Bildplatzhalter 4" title="Kundenlogo">
            <a:extLst>
              <a:ext uri="{FF2B5EF4-FFF2-40B4-BE49-F238E27FC236}">
                <a16:creationId xmlns:a16="http://schemas.microsoft.com/office/drawing/2014/main" id="{614D69C0-8296-C947-9D66-1E408F745EC4}"/>
              </a:ext>
            </a:extLst>
          </p:cNvPr>
          <p:cNvSpPr>
            <a:spLocks noGrp="1"/>
          </p:cNvSpPr>
          <p:nvPr>
            <p:ph type="pic" sz="quarter" idx="15"/>
          </p:nvPr>
        </p:nvSpPr>
        <p:spPr>
          <a:xfrm>
            <a:off x="914397" y="5163725"/>
            <a:ext cx="2433600" cy="525567"/>
          </a:xfrm>
        </p:spPr>
        <p:txBody>
          <a:bodyPr/>
          <a:lstStyle>
            <a:lvl1pPr marL="0" indent="0">
              <a:buNone/>
              <a:defRPr>
                <a:noFill/>
              </a:defRPr>
            </a:lvl1pPr>
          </a:lstStyle>
          <a:p>
            <a:r>
              <a:rPr lang="en-GB" dirty="0"/>
              <a:t>Click icon to add picture</a:t>
            </a:r>
            <a:endParaRPr lang="de-AT" dirty="0"/>
          </a:p>
        </p:txBody>
      </p:sp>
      <p:pic>
        <p:nvPicPr>
          <p:cNvPr id="30" name="Bild 15">
            <a:extLst>
              <a:ext uri="{FF2B5EF4-FFF2-40B4-BE49-F238E27FC236}">
                <a16:creationId xmlns:a16="http://schemas.microsoft.com/office/drawing/2014/main" id="{180ABDFB-513D-4EE8-A26C-AFB5376033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7126" y="6571299"/>
            <a:ext cx="646833" cy="187519"/>
          </a:xfrm>
          <a:prstGeom prst="rect">
            <a:avLst/>
          </a:prstGeom>
        </p:spPr>
      </p:pic>
    </p:spTree>
    <p:extLst>
      <p:ext uri="{BB962C8B-B14F-4D97-AF65-F5344CB8AC3E}">
        <p14:creationId xmlns:p14="http://schemas.microsoft.com/office/powerpoint/2010/main" val="31292181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Folienüberschrift</a:t>
            </a:r>
          </a:p>
        </p:txBody>
      </p:sp>
      <p:sp>
        <p:nvSpPr>
          <p:cNvPr id="22"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3" y="6341428"/>
            <a:ext cx="9879835" cy="183209"/>
          </a:xfrm>
        </p:spPr>
        <p:txBody>
          <a:bodyPr lIns="91438" tIns="45719" rIns="91438" bIns="45719"/>
          <a:lstStyle>
            <a:lvl1pPr>
              <a:defRPr/>
            </a:lvl1pPr>
          </a:lstStyle>
          <a:p>
            <a:r>
              <a:rPr lang="de-AT" smtClean="0">
                <a:solidFill>
                  <a:srgbClr val="292929"/>
                </a:solidFill>
              </a:rPr>
              <a:t>Open Data in der Verwaltung</a:t>
            </a:r>
            <a:endParaRPr lang="de-AT">
              <a:solidFill>
                <a:srgbClr val="292929"/>
              </a:solidFill>
            </a:endParaRPr>
          </a:p>
        </p:txBody>
      </p:sp>
      <p:sp>
        <p:nvSpPr>
          <p:cNvPr id="24"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72328" y="6341429"/>
            <a:ext cx="389472" cy="172095"/>
          </a:xfrm>
        </p:spPr>
        <p:txBody>
          <a:bodyPr lIns="91438" tIns="45719" rIns="91438" bIns="45719"/>
          <a:lstStyle/>
          <a:p>
            <a:fld id="{6DD58E23-04B3-3D49-B751-244912192C4F}" type="slidenum">
              <a:rPr lang="de-AT" smtClean="0">
                <a:solidFill>
                  <a:srgbClr val="FFFFFF">
                    <a:lumMod val="65000"/>
                  </a:srgbClr>
                </a:solidFill>
              </a:rPr>
              <a:pPr/>
              <a:t>‹Nr.›</a:t>
            </a:fld>
            <a:endParaRPr lang="de-AT">
              <a:solidFill>
                <a:srgbClr val="FFFFFF">
                  <a:lumMod val="65000"/>
                </a:srgbClr>
              </a:solidFill>
            </a:endParaRPr>
          </a:p>
        </p:txBody>
      </p:sp>
      <p:sp>
        <p:nvSpPr>
          <p:cNvPr id="25" name="Marcador de texto 22">
            <a:extLst>
              <a:ext uri="{FF2B5EF4-FFF2-40B4-BE49-F238E27FC236}">
                <a16:creationId xmlns:a16="http://schemas.microsoft.com/office/drawing/2014/main" id="{610C0089-15DC-497F-9076-10AB5037EE5E}"/>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16276148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66233" y="142273"/>
            <a:ext cx="10668000" cy="1067935"/>
          </a:xfrm>
        </p:spPr>
        <p:txBody>
          <a:bodyPr/>
          <a:lstStyle>
            <a:lvl1pPr>
              <a:defRPr sz="3200"/>
            </a:lvl1pPr>
          </a:lstStyle>
          <a:p>
            <a:r>
              <a:rPr lang="de-DE"/>
              <a:t>Titelmasterformat durch Klicken bearbeiten</a:t>
            </a:r>
            <a:endParaRPr lang="de-AT" dirty="0"/>
          </a:p>
        </p:txBody>
      </p:sp>
      <p:sp>
        <p:nvSpPr>
          <p:cNvPr id="3" name="Inhaltsplatzhalter 2"/>
          <p:cNvSpPr>
            <a:spLocks noGrp="1"/>
          </p:cNvSpPr>
          <p:nvPr>
            <p:ph idx="1"/>
          </p:nvPr>
        </p:nvSpPr>
        <p:spPr/>
        <p:txBody>
          <a:bodyPr/>
          <a:lstStyle>
            <a:lvl1pPr marL="469888" indent="-469888">
              <a:buFontTx/>
              <a:buBlip>
                <a:blip r:embed="rId2"/>
              </a:buBlip>
              <a:defRPr/>
            </a:lvl1pPr>
            <a:lvl2pPr marL="908028" indent="-436552">
              <a:buFont typeface="Courier New" panose="02070309020205020404" pitchFamily="49" charset="0"/>
              <a:buChar char="o"/>
              <a:defRPr/>
            </a:lvl2pPr>
            <a:lvl3pPr marL="1304893" indent="-395278">
              <a:buFont typeface="Courier New" panose="02070309020205020404" pitchFamily="49" charset="0"/>
              <a:buChar char="o"/>
              <a:defRPr sz="2400"/>
            </a:lvl3pPr>
            <a:lvl4pPr marL="1693820" indent="-387341">
              <a:buFont typeface="Courier New" panose="02070309020205020404" pitchFamily="49" charset="0"/>
              <a:buChar char="o"/>
              <a:defRPr sz="2300"/>
            </a:lvl4pPr>
            <a:lvl5pPr marL="2093861" indent="-398453">
              <a:buFont typeface="Courier New" panose="02070309020205020404" pitchFamily="49" charset="0"/>
              <a:buChar char="o"/>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7727605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a:xfrm>
            <a:off x="609600" y="6356351"/>
            <a:ext cx="2844800" cy="365125"/>
          </a:xfrm>
          <a:prstGeom prst="rect">
            <a:avLst/>
          </a:prstGeom>
        </p:spPr>
        <p:txBody>
          <a:bodyPr lIns="91438" tIns="45719" rIns="91438" bIns="45719"/>
          <a:lstStyle/>
          <a:p>
            <a:endParaRPr lang="de-AT"/>
          </a:p>
        </p:txBody>
      </p:sp>
      <p:sp>
        <p:nvSpPr>
          <p:cNvPr id="5" name="Fußzeilenplatzhalter 4"/>
          <p:cNvSpPr>
            <a:spLocks noGrp="1"/>
          </p:cNvSpPr>
          <p:nvPr>
            <p:ph type="ftr" sz="quarter" idx="11"/>
          </p:nvPr>
        </p:nvSpPr>
        <p:spPr>
          <a:xfrm>
            <a:off x="4165600" y="6356351"/>
            <a:ext cx="3860800" cy="365125"/>
          </a:xfrm>
          <a:prstGeom prst="rect">
            <a:avLst/>
          </a:prstGeom>
        </p:spPr>
        <p:txBody>
          <a:bodyPr lIns="91438" tIns="45719" rIns="91438" bIns="45719"/>
          <a:lstStyle/>
          <a:p>
            <a:r>
              <a:rPr lang="de-AT" smtClean="0"/>
              <a:t>Open Data in der Verwaltung</a:t>
            </a:r>
            <a:endParaRPr lang="de-AT"/>
          </a:p>
        </p:txBody>
      </p:sp>
      <p:sp>
        <p:nvSpPr>
          <p:cNvPr id="6" name="Foliennummernplatzhalter 5"/>
          <p:cNvSpPr>
            <a:spLocks noGrp="1"/>
          </p:cNvSpPr>
          <p:nvPr>
            <p:ph type="sldNum" sz="quarter" idx="12"/>
          </p:nvPr>
        </p:nvSpPr>
        <p:spPr>
          <a:xfrm>
            <a:off x="8737600" y="6356351"/>
            <a:ext cx="2844800" cy="365125"/>
          </a:xfrm>
          <a:prstGeom prst="rect">
            <a:avLst/>
          </a:prstGeom>
        </p:spPr>
        <p:txBody>
          <a:bodyPr lIns="91438" tIns="45719" rIns="91438" bIns="45719"/>
          <a:lstStyle/>
          <a:p>
            <a:fld id="{58B80A77-B119-46E4-B404-BDC6E2762B02}" type="slidenum">
              <a:rPr lang="de-AT" smtClean="0"/>
              <a:t>‹Nr.›</a:t>
            </a:fld>
            <a:endParaRPr lang="de-AT"/>
          </a:p>
        </p:txBody>
      </p:sp>
    </p:spTree>
    <p:extLst>
      <p:ext uri="{BB962C8B-B14F-4D97-AF65-F5344CB8AC3E}">
        <p14:creationId xmlns:p14="http://schemas.microsoft.com/office/powerpoint/2010/main" val="4069182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seite mit Foto">
    <p:bg>
      <p:bgPr>
        <a:solidFill>
          <a:schemeClr val="bg1"/>
        </a:solidFill>
        <a:effectLst/>
      </p:bgPr>
    </p:bg>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9E72F303-0445-1145-B348-9435E605E9E0}"/>
              </a:ext>
            </a:extLst>
          </p:cNvPr>
          <p:cNvSpPr/>
          <p:nvPr userDrawn="1"/>
        </p:nvSpPr>
        <p:spPr>
          <a:xfrm>
            <a:off x="3486912" y="1389889"/>
            <a:ext cx="7698818" cy="4123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2210499"/>
            <a:ext cx="6198343"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24957" y="3661474"/>
            <a:ext cx="6198343"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a:t>Bild</a:t>
            </a:r>
          </a:p>
        </p:txBody>
      </p:sp>
      <p:pic>
        <p:nvPicPr>
          <p:cNvPr id="22" name="Grafik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77025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Text und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7"/>
            <a:ext cx="5399088" cy="236177"/>
          </a:xfrm>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4165600" y="6356351"/>
            <a:ext cx="3860800" cy="365125"/>
          </a:xfrm>
          <a:prstGeom prst="rect">
            <a:avLst/>
          </a:prstGeom>
        </p:spPr>
        <p:txBody>
          <a:bodyPr lIns="91438" tIns="45719" rIns="91438" bIns="45719"/>
          <a:lstStyle>
            <a:lvl1pPr>
              <a:defRPr/>
            </a:lvl1pPr>
          </a:lstStyle>
          <a:p>
            <a:r>
              <a:rPr lang="de-AT" smtClean="0">
                <a:solidFill>
                  <a:srgbClr val="292929"/>
                </a:solidFill>
              </a:rPr>
              <a:t>Open Data in der Verwaltung</a:t>
            </a:r>
            <a:endParaRPr lang="de-AT" dirty="0">
              <a:solidFill>
                <a:srgbClr val="292929"/>
              </a:solidFill>
            </a:endParaRPr>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8737600" y="6356351"/>
            <a:ext cx="2844800" cy="365125"/>
          </a:xfrm>
          <a:prstGeom prst="rect">
            <a:avLst/>
          </a:prstGeom>
        </p:spPr>
        <p:txBody>
          <a:bodyPr lIns="91438" tIns="45719" rIns="91438" bIns="45719"/>
          <a:lstStyle/>
          <a:p>
            <a:fld id="{6DD58E23-04B3-3D49-B751-244912192C4F}" type="slidenum">
              <a:rPr lang="de-AT" smtClean="0">
                <a:solidFill>
                  <a:srgbClr val="292929"/>
                </a:solidFill>
              </a:rPr>
              <a:pPr/>
              <a:t>‹Nr.›</a:t>
            </a:fld>
            <a:endParaRPr lang="de-AT">
              <a:solidFill>
                <a:srgbClr val="292929"/>
              </a:solidFill>
            </a:endParaRP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5"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dirty="0">
                <a:solidFill>
                  <a:srgbClr val="292929"/>
                </a:solidFill>
              </a:endParaRPr>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dirty="0">
                <a:solidFill>
                  <a:srgbClr val="292929"/>
                </a:solidFill>
              </a:endParaRPr>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dirty="0">
                <a:solidFill>
                  <a:srgbClr val="292929"/>
                </a:solidFill>
              </a:endParaRPr>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dirty="0">
                <a:solidFill>
                  <a:srgbClr val="292929"/>
                </a:solidFill>
              </a:endParaRPr>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2" y="6166963"/>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dirty="0">
                <a:solidFill>
                  <a:srgbClr val="292929"/>
                </a:solidFill>
              </a:endParaRPr>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dirty="0">
                <a:solidFill>
                  <a:srgbClr val="292929"/>
                </a:solidFill>
              </a:endParaRPr>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dirty="0">
                <a:solidFill>
                  <a:srgbClr val="292929"/>
                </a:solidFill>
              </a:endParaRPr>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dirty="0">
                <a:solidFill>
                  <a:srgbClr val="292929"/>
                </a:solidFill>
              </a:endParaRPr>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dirty="0">
                <a:solidFill>
                  <a:srgbClr val="292929"/>
                </a:solidFill>
              </a:endParaRPr>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dirty="0">
                <a:solidFill>
                  <a:srgbClr val="292929"/>
                </a:solidFill>
              </a:endParaRPr>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dirty="0">
                <a:solidFill>
                  <a:srgbClr val="292929"/>
                </a:solidFill>
              </a:endParaRPr>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dirty="0">
                <a:solidFill>
                  <a:srgbClr val="292929"/>
                </a:solidFill>
              </a:endParaRPr>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dirty="0">
                <a:solidFill>
                  <a:srgbClr val="292929"/>
                </a:solidFill>
              </a:endParaRPr>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9"/>
          </a:xfrm>
        </p:spPr>
        <p:txBody>
          <a:bodyPr>
            <a:normAutofit/>
          </a:bodyPr>
          <a:lstStyle>
            <a:lvl1pPr>
              <a:defRPr sz="19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1"/>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5" y="2816226"/>
            <a:ext cx="5399087" cy="1965324"/>
          </a:xfrm>
        </p:spPr>
        <p:txBody>
          <a:bodyPr>
            <a:normAutofit/>
          </a:bodyPr>
          <a:lstStyle>
            <a:lvl1pPr>
              <a:lnSpc>
                <a:spcPct val="100000"/>
              </a:lnSpc>
              <a:defRPr sz="19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4" y="1"/>
            <a:ext cx="5983287" cy="4781551"/>
          </a:xfrm>
        </p:spPr>
        <p:txBody>
          <a:bodyPr lIns="359991" tIns="359991" rIns="359991" bIns="359991">
            <a:normAutofit/>
          </a:bodyPr>
          <a:lstStyle>
            <a:lvl1pPr>
              <a:defRPr sz="1900"/>
            </a:lvl1pPr>
          </a:lstStyle>
          <a:p>
            <a:r>
              <a:rPr lang="de-AT" noProof="0" dirty="0"/>
              <a:t>Bild</a:t>
            </a:r>
          </a:p>
        </p:txBody>
      </p:sp>
    </p:spTree>
    <p:extLst>
      <p:ext uri="{BB962C8B-B14F-4D97-AF65-F5344CB8AC3E}">
        <p14:creationId xmlns:p14="http://schemas.microsoft.com/office/powerpoint/2010/main" val="6884803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elseite">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pic>
        <p:nvPicPr>
          <p:cNvPr id="14" name="Grafik 13" descr="GGR_Bildung_orbit1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1" y="5868000"/>
            <a:ext cx="1963675" cy="648000"/>
          </a:xfrm>
          <a:prstGeom prst="rect">
            <a:avLst/>
          </a:prstGeom>
        </p:spPr>
      </p:pic>
      <p:sp>
        <p:nvSpPr>
          <p:cNvPr id="24"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43762" y="4841356"/>
            <a:ext cx="6179543" cy="449261"/>
          </a:xfrm>
        </p:spPr>
        <p:txBody>
          <a:bodyPr anchor="t">
            <a:normAutofit/>
          </a:bodyPr>
          <a:lstStyle>
            <a:lvl1pPr marL="0" indent="0" algn="l">
              <a:buNone/>
              <a:defRPr sz="28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de-DE" noProof="0"/>
              <a:t>Untertitel</a:t>
            </a:r>
            <a:endParaRPr lang="de-AT" noProof="0"/>
          </a:p>
        </p:txBody>
      </p:sp>
      <p:sp>
        <p:nvSpPr>
          <p:cNvPr id="25"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6813"/>
            <a:ext cx="11185257" cy="5520261"/>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 name="connsiteX0" fmla="*/ 0 w 11233854"/>
              <a:gd name="connsiteY0" fmla="*/ 0 h 5515524"/>
              <a:gd name="connsiteX1" fmla="*/ 11185728 w 11233854"/>
              <a:gd name="connsiteY1" fmla="*/ 0 h 5515524"/>
              <a:gd name="connsiteX2" fmla="*/ 11233854 w 11233854"/>
              <a:gd name="connsiteY2" fmla="*/ 1399514 h 5515524"/>
              <a:gd name="connsiteX3" fmla="*/ 3486911 w 11233854"/>
              <a:gd name="connsiteY3" fmla="*/ 1389888 h 5515524"/>
              <a:gd name="connsiteX4" fmla="*/ 3486911 w 11233854"/>
              <a:gd name="connsiteY4" fmla="*/ 5515524 h 5515524"/>
              <a:gd name="connsiteX5" fmla="*/ 0 w 11233854"/>
              <a:gd name="connsiteY5" fmla="*/ 5515524 h 5515524"/>
              <a:gd name="connsiteX6" fmla="*/ 0 w 11233854"/>
              <a:gd name="connsiteY6" fmla="*/ 0 h 5515524"/>
              <a:gd name="connsiteX0" fmla="*/ 0 w 11233854"/>
              <a:gd name="connsiteY0" fmla="*/ 0 h 5515524"/>
              <a:gd name="connsiteX1" fmla="*/ 11185728 w 11233854"/>
              <a:gd name="connsiteY1" fmla="*/ 0 h 5515524"/>
              <a:gd name="connsiteX2" fmla="*/ 11233854 w 11233854"/>
              <a:gd name="connsiteY2" fmla="*/ 1399514 h 5515524"/>
              <a:gd name="connsiteX3" fmla="*/ 3486911 w 11233854"/>
              <a:gd name="connsiteY3" fmla="*/ 1389888 h 5515524"/>
              <a:gd name="connsiteX4" fmla="*/ 3486911 w 11233854"/>
              <a:gd name="connsiteY4" fmla="*/ 5515524 h 5515524"/>
              <a:gd name="connsiteX5" fmla="*/ 0 w 11233854"/>
              <a:gd name="connsiteY5" fmla="*/ 5515524 h 5515524"/>
              <a:gd name="connsiteX6" fmla="*/ 0 w 11233854"/>
              <a:gd name="connsiteY6" fmla="*/ 0 h 5515524"/>
              <a:gd name="connsiteX0" fmla="*/ 0 w 11233854"/>
              <a:gd name="connsiteY0" fmla="*/ 0 h 5515524"/>
              <a:gd name="connsiteX1" fmla="*/ 11185728 w 11233854"/>
              <a:gd name="connsiteY1" fmla="*/ 0 h 5515524"/>
              <a:gd name="connsiteX2" fmla="*/ 11233854 w 11233854"/>
              <a:gd name="connsiteY2" fmla="*/ 1399514 h 5515524"/>
              <a:gd name="connsiteX3" fmla="*/ 3496537 w 11233854"/>
              <a:gd name="connsiteY3" fmla="*/ 2593046 h 5515524"/>
              <a:gd name="connsiteX4" fmla="*/ 3486911 w 11233854"/>
              <a:gd name="connsiteY4" fmla="*/ 5515524 h 5515524"/>
              <a:gd name="connsiteX5" fmla="*/ 0 w 11233854"/>
              <a:gd name="connsiteY5" fmla="*/ 5515524 h 5515524"/>
              <a:gd name="connsiteX6" fmla="*/ 0 w 11233854"/>
              <a:gd name="connsiteY6" fmla="*/ 0 h 5515524"/>
              <a:gd name="connsiteX0" fmla="*/ 0 w 11204978"/>
              <a:gd name="connsiteY0" fmla="*/ 0 h 5515524"/>
              <a:gd name="connsiteX1" fmla="*/ 11185728 w 11204978"/>
              <a:gd name="connsiteY1" fmla="*/ 0 h 5515524"/>
              <a:gd name="connsiteX2" fmla="*/ 11204978 w 11204978"/>
              <a:gd name="connsiteY2" fmla="*/ 2544921 h 5515524"/>
              <a:gd name="connsiteX3" fmla="*/ 3496537 w 11204978"/>
              <a:gd name="connsiteY3" fmla="*/ 2593046 h 5515524"/>
              <a:gd name="connsiteX4" fmla="*/ 3486911 w 11204978"/>
              <a:gd name="connsiteY4" fmla="*/ 5515524 h 5515524"/>
              <a:gd name="connsiteX5" fmla="*/ 0 w 11204978"/>
              <a:gd name="connsiteY5" fmla="*/ 5515524 h 5515524"/>
              <a:gd name="connsiteX6" fmla="*/ 0 w 11204978"/>
              <a:gd name="connsiteY6" fmla="*/ 0 h 5515524"/>
              <a:gd name="connsiteX0" fmla="*/ 0 w 11195353"/>
              <a:gd name="connsiteY0" fmla="*/ 0 h 5515524"/>
              <a:gd name="connsiteX1" fmla="*/ 11185728 w 11195353"/>
              <a:gd name="connsiteY1" fmla="*/ 0 h 5515524"/>
              <a:gd name="connsiteX2" fmla="*/ 11195353 w 11195353"/>
              <a:gd name="connsiteY2" fmla="*/ 2747051 h 5515524"/>
              <a:gd name="connsiteX3" fmla="*/ 3496537 w 11195353"/>
              <a:gd name="connsiteY3" fmla="*/ 2593046 h 5515524"/>
              <a:gd name="connsiteX4" fmla="*/ 3486911 w 11195353"/>
              <a:gd name="connsiteY4" fmla="*/ 5515524 h 5515524"/>
              <a:gd name="connsiteX5" fmla="*/ 0 w 11195353"/>
              <a:gd name="connsiteY5" fmla="*/ 5515524 h 5515524"/>
              <a:gd name="connsiteX6" fmla="*/ 0 w 11195353"/>
              <a:gd name="connsiteY6" fmla="*/ 0 h 5515524"/>
              <a:gd name="connsiteX0" fmla="*/ 0 w 11195353"/>
              <a:gd name="connsiteY0" fmla="*/ 0 h 5515524"/>
              <a:gd name="connsiteX1" fmla="*/ 11185728 w 11195353"/>
              <a:gd name="connsiteY1" fmla="*/ 0 h 5515524"/>
              <a:gd name="connsiteX2" fmla="*/ 11195353 w 11195353"/>
              <a:gd name="connsiteY2" fmla="*/ 2747051 h 5515524"/>
              <a:gd name="connsiteX3" fmla="*/ 3496537 w 11195353"/>
              <a:gd name="connsiteY3" fmla="*/ 2737425 h 5515524"/>
              <a:gd name="connsiteX4" fmla="*/ 3486911 w 11195353"/>
              <a:gd name="connsiteY4" fmla="*/ 5515524 h 5515524"/>
              <a:gd name="connsiteX5" fmla="*/ 0 w 11195353"/>
              <a:gd name="connsiteY5" fmla="*/ 5515524 h 5515524"/>
              <a:gd name="connsiteX6" fmla="*/ 0 w 11195353"/>
              <a:gd name="connsiteY6" fmla="*/ 0 h 5515524"/>
              <a:gd name="connsiteX0" fmla="*/ 0 w 11195353"/>
              <a:gd name="connsiteY0" fmla="*/ 0 h 5515524"/>
              <a:gd name="connsiteX1" fmla="*/ 11185728 w 11195353"/>
              <a:gd name="connsiteY1" fmla="*/ 0 h 5515524"/>
              <a:gd name="connsiteX2" fmla="*/ 11195353 w 11195353"/>
              <a:gd name="connsiteY2" fmla="*/ 2775927 h 5515524"/>
              <a:gd name="connsiteX3" fmla="*/ 3496537 w 11195353"/>
              <a:gd name="connsiteY3" fmla="*/ 2737425 h 5515524"/>
              <a:gd name="connsiteX4" fmla="*/ 3486911 w 11195353"/>
              <a:gd name="connsiteY4" fmla="*/ 5515524 h 5515524"/>
              <a:gd name="connsiteX5" fmla="*/ 0 w 11195353"/>
              <a:gd name="connsiteY5" fmla="*/ 5515524 h 5515524"/>
              <a:gd name="connsiteX6" fmla="*/ 0 w 11195353"/>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496537 w 11204979"/>
              <a:gd name="connsiteY3" fmla="*/ 2737425 h 5515524"/>
              <a:gd name="connsiteX4" fmla="*/ 348691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496537 w 11204979"/>
              <a:gd name="connsiteY3" fmla="*/ 2737425 h 5515524"/>
              <a:gd name="connsiteX4" fmla="*/ 350616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506163 w 11204979"/>
              <a:gd name="connsiteY3" fmla="*/ 2737425 h 5515524"/>
              <a:gd name="connsiteX4" fmla="*/ 350616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506163 w 11204979"/>
              <a:gd name="connsiteY3" fmla="*/ 2458293 h 5515524"/>
              <a:gd name="connsiteX4" fmla="*/ 3506161 w 11204979"/>
              <a:gd name="connsiteY4" fmla="*/ 5515524 h 5515524"/>
              <a:gd name="connsiteX5" fmla="*/ 0 w 11204979"/>
              <a:gd name="connsiteY5" fmla="*/ 5515524 h 5515524"/>
              <a:gd name="connsiteX6" fmla="*/ 0 w 11204979"/>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233855"/>
              <a:gd name="connsiteY0" fmla="*/ 0 h 5515524"/>
              <a:gd name="connsiteX1" fmla="*/ 11185728 w 11233855"/>
              <a:gd name="connsiteY1" fmla="*/ 0 h 5515524"/>
              <a:gd name="connsiteX2" fmla="*/ 11233855 w 11233855"/>
              <a:gd name="connsiteY2" fmla="*/ 2467918 h 5515524"/>
              <a:gd name="connsiteX3" fmla="*/ 3506163 w 11233855"/>
              <a:gd name="connsiteY3" fmla="*/ 2458293 h 5515524"/>
              <a:gd name="connsiteX4" fmla="*/ 3506161 w 11233855"/>
              <a:gd name="connsiteY4" fmla="*/ 5515524 h 5515524"/>
              <a:gd name="connsiteX5" fmla="*/ 0 w 11233855"/>
              <a:gd name="connsiteY5" fmla="*/ 5515524 h 5515524"/>
              <a:gd name="connsiteX6" fmla="*/ 0 w 11233855"/>
              <a:gd name="connsiteY6" fmla="*/ 0 h 5515524"/>
              <a:gd name="connsiteX0" fmla="*/ 0 w 11195354"/>
              <a:gd name="connsiteY0" fmla="*/ 0 h 5515524"/>
              <a:gd name="connsiteX1" fmla="*/ 11185728 w 11195354"/>
              <a:gd name="connsiteY1" fmla="*/ 0 h 5515524"/>
              <a:gd name="connsiteX2" fmla="*/ 11195354 w 11195354"/>
              <a:gd name="connsiteY2" fmla="*/ 2477543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77543 h 5515524"/>
              <a:gd name="connsiteX3" fmla="*/ 3515788 w 11195354"/>
              <a:gd name="connsiteY3" fmla="*/ 2333165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323539 h 5515524"/>
              <a:gd name="connsiteX3" fmla="*/ 3515788 w 11195354"/>
              <a:gd name="connsiteY3" fmla="*/ 2333165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44400"/>
              <a:gd name="connsiteX1" fmla="*/ 11185728 w 11195354"/>
              <a:gd name="connsiteY1" fmla="*/ 0 h 5544400"/>
              <a:gd name="connsiteX2" fmla="*/ 11195354 w 11195354"/>
              <a:gd name="connsiteY2" fmla="*/ 2323539 h 5544400"/>
              <a:gd name="connsiteX3" fmla="*/ 3515788 w 11195354"/>
              <a:gd name="connsiteY3" fmla="*/ 2333165 h 5544400"/>
              <a:gd name="connsiteX4" fmla="*/ 3862296 w 11195354"/>
              <a:gd name="connsiteY4" fmla="*/ 5544400 h 5544400"/>
              <a:gd name="connsiteX5" fmla="*/ 0 w 11195354"/>
              <a:gd name="connsiteY5" fmla="*/ 5515524 h 5544400"/>
              <a:gd name="connsiteX6" fmla="*/ 0 w 11195354"/>
              <a:gd name="connsiteY6" fmla="*/ 0 h 5544400"/>
              <a:gd name="connsiteX0" fmla="*/ 0 w 11195354"/>
              <a:gd name="connsiteY0" fmla="*/ 0 h 5544400"/>
              <a:gd name="connsiteX1" fmla="*/ 11185728 w 11195354"/>
              <a:gd name="connsiteY1" fmla="*/ 0 h 5544400"/>
              <a:gd name="connsiteX2" fmla="*/ 11195354 w 11195354"/>
              <a:gd name="connsiteY2" fmla="*/ 2323539 h 5544400"/>
              <a:gd name="connsiteX3" fmla="*/ 3881548 w 11195354"/>
              <a:gd name="connsiteY3" fmla="*/ 2313915 h 5544400"/>
              <a:gd name="connsiteX4" fmla="*/ 3862296 w 11195354"/>
              <a:gd name="connsiteY4" fmla="*/ 5544400 h 5544400"/>
              <a:gd name="connsiteX5" fmla="*/ 0 w 11195354"/>
              <a:gd name="connsiteY5" fmla="*/ 5515524 h 5544400"/>
              <a:gd name="connsiteX6" fmla="*/ 0 w 11195354"/>
              <a:gd name="connsiteY6" fmla="*/ 0 h 5544400"/>
              <a:gd name="connsiteX0" fmla="*/ 0 w 11195354"/>
              <a:gd name="connsiteY0" fmla="*/ 0 h 5544400"/>
              <a:gd name="connsiteX1" fmla="*/ 11185728 w 11195354"/>
              <a:gd name="connsiteY1" fmla="*/ 0 h 5544400"/>
              <a:gd name="connsiteX2" fmla="*/ 11195354 w 11195354"/>
              <a:gd name="connsiteY2" fmla="*/ 2323539 h 5544400"/>
              <a:gd name="connsiteX3" fmla="*/ 3881548 w 11195354"/>
              <a:gd name="connsiteY3" fmla="*/ 2313915 h 5544400"/>
              <a:gd name="connsiteX4" fmla="*/ 3871922 w 11195354"/>
              <a:gd name="connsiteY4" fmla="*/ 5544400 h 5544400"/>
              <a:gd name="connsiteX5" fmla="*/ 0 w 11195354"/>
              <a:gd name="connsiteY5" fmla="*/ 5515524 h 5544400"/>
              <a:gd name="connsiteX6" fmla="*/ 0 w 11195354"/>
              <a:gd name="connsiteY6" fmla="*/ 0 h 5544400"/>
              <a:gd name="connsiteX0" fmla="*/ 0 w 11195354"/>
              <a:gd name="connsiteY0" fmla="*/ 0 h 5534775"/>
              <a:gd name="connsiteX1" fmla="*/ 11185728 w 11195354"/>
              <a:gd name="connsiteY1" fmla="*/ 0 h 5534775"/>
              <a:gd name="connsiteX2" fmla="*/ 11195354 w 11195354"/>
              <a:gd name="connsiteY2" fmla="*/ 2323539 h 5534775"/>
              <a:gd name="connsiteX3" fmla="*/ 3881548 w 11195354"/>
              <a:gd name="connsiteY3" fmla="*/ 2313915 h 5534775"/>
              <a:gd name="connsiteX4" fmla="*/ 3871922 w 11195354"/>
              <a:gd name="connsiteY4" fmla="*/ 5534775 h 5534775"/>
              <a:gd name="connsiteX5" fmla="*/ 0 w 11195354"/>
              <a:gd name="connsiteY5" fmla="*/ 5515524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2323539 h 5534775"/>
              <a:gd name="connsiteX3" fmla="*/ 3881548 w 11195354"/>
              <a:gd name="connsiteY3" fmla="*/ 2313915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2313915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3112812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3112812 h 5534775"/>
              <a:gd name="connsiteX4" fmla="*/ 3871922 w 11195354"/>
              <a:gd name="connsiteY4" fmla="*/ 5534775 h 5534775"/>
              <a:gd name="connsiteX5" fmla="*/ 0 w 11195354"/>
              <a:gd name="connsiteY5" fmla="*/ 5525149 h 5534775"/>
              <a:gd name="connsiteX6" fmla="*/ 0 w 11195354"/>
              <a:gd name="connsiteY6" fmla="*/ 0 h 5534775"/>
              <a:gd name="connsiteX0" fmla="*/ 0 w 11204980"/>
              <a:gd name="connsiteY0" fmla="*/ 0 h 5534775"/>
              <a:gd name="connsiteX1" fmla="*/ 11185728 w 11204980"/>
              <a:gd name="connsiteY1" fmla="*/ 0 h 5534775"/>
              <a:gd name="connsiteX2" fmla="*/ 11204980 w 11204980"/>
              <a:gd name="connsiteY2" fmla="*/ 3122436 h 5534775"/>
              <a:gd name="connsiteX3" fmla="*/ 3881548 w 11204980"/>
              <a:gd name="connsiteY3" fmla="*/ 3112812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122436 h 5534775"/>
              <a:gd name="connsiteX3" fmla="*/ 3936256 w 11204980"/>
              <a:gd name="connsiteY3" fmla="*/ 3339458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36256 w 11204980"/>
              <a:gd name="connsiteY3" fmla="*/ 3339458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51887 w 11204980"/>
              <a:gd name="connsiteY3" fmla="*/ 3347274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51887 w 11204980"/>
              <a:gd name="connsiteY3" fmla="*/ 3347274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44072 w 11204980"/>
              <a:gd name="connsiteY3" fmla="*/ 3355089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44072 w 11204980"/>
              <a:gd name="connsiteY3" fmla="*/ 3370720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28442 w 11204980"/>
              <a:gd name="connsiteY3" fmla="*/ 3362905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28442 w 11204980"/>
              <a:gd name="connsiteY3" fmla="*/ 3362905 h 5534775"/>
              <a:gd name="connsiteX4" fmla="*/ 3942261 w 11204980"/>
              <a:gd name="connsiteY4" fmla="*/ 5534775 h 5534775"/>
              <a:gd name="connsiteX5" fmla="*/ 0 w 11204980"/>
              <a:gd name="connsiteY5" fmla="*/ 5525149 h 5534775"/>
              <a:gd name="connsiteX6" fmla="*/ 0 w 11204980"/>
              <a:gd name="connsiteY6" fmla="*/ 0 h 553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4980" h="5534775">
                <a:moveTo>
                  <a:pt x="0" y="0"/>
                </a:moveTo>
                <a:lnTo>
                  <a:pt x="11185728" y="0"/>
                </a:lnTo>
                <a:cubicBezTo>
                  <a:pt x="11188936" y="915684"/>
                  <a:pt x="11201772" y="2449029"/>
                  <a:pt x="11204980" y="3364713"/>
                </a:cubicBezTo>
                <a:lnTo>
                  <a:pt x="3928442" y="3362905"/>
                </a:lnTo>
                <a:cubicBezTo>
                  <a:pt x="3925233" y="4337064"/>
                  <a:pt x="3945470" y="4560616"/>
                  <a:pt x="3942261" y="5534775"/>
                </a:cubicBezTo>
                <a:lnTo>
                  <a:pt x="0" y="5525149"/>
                </a:lnTo>
                <a:lnTo>
                  <a:pt x="0" y="0"/>
                </a:lnTo>
                <a:close/>
              </a:path>
            </a:pathLst>
          </a:custGeom>
        </p:spPr>
        <p:txBody>
          <a:bodyPr wrap="square" lIns="359950" tIns="359950" rIns="359950" bIns="359950" anchor="t" anchorCtr="0">
            <a:noAutofit/>
          </a:bodyPr>
          <a:lstStyle>
            <a:lvl1pPr algn="l">
              <a:defRPr sz="1900">
                <a:solidFill>
                  <a:schemeClr val="tx1"/>
                </a:solidFill>
              </a:defRPr>
            </a:lvl1pPr>
          </a:lstStyle>
          <a:p>
            <a:r>
              <a:rPr lang="de-AT" noProof="0"/>
              <a:t>Bild</a:t>
            </a:r>
          </a:p>
        </p:txBody>
      </p:sp>
      <p:pic>
        <p:nvPicPr>
          <p:cNvPr id="12" name="Grafik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28" y="-45625"/>
            <a:ext cx="11192727" cy="5555556"/>
          </a:xfrm>
          <a:prstGeom prst="rect">
            <a:avLst/>
          </a:prstGeom>
        </p:spPr>
      </p:pic>
      <p:sp>
        <p:nvSpPr>
          <p:cNvPr id="13" name="Rectángulo 26">
            <a:extLst>
              <a:ext uri="{FF2B5EF4-FFF2-40B4-BE49-F238E27FC236}">
                <a16:creationId xmlns:a16="http://schemas.microsoft.com/office/drawing/2014/main" id="{9E72F303-0445-1145-B348-9435E605E9E0}"/>
              </a:ext>
            </a:extLst>
          </p:cNvPr>
          <p:cNvSpPr/>
          <p:nvPr userDrawn="1"/>
        </p:nvSpPr>
        <p:spPr>
          <a:xfrm>
            <a:off x="3915036" y="3340257"/>
            <a:ext cx="7270221" cy="2173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s-ES"/>
          </a:p>
        </p:txBody>
      </p:sp>
      <p:sp>
        <p:nvSpPr>
          <p:cNvPr id="15" name="Marcador de número de diapositiva 5">
            <a:extLst>
              <a:ext uri="{FF2B5EF4-FFF2-40B4-BE49-F238E27FC236}">
                <a16:creationId xmlns:a16="http://schemas.microsoft.com/office/drawing/2014/main" id="{59C9ABF2-852B-4753-A6DD-B649940C7E27}"/>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bg1">
                    <a:lumMod val="65000"/>
                  </a:schemeClr>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26144853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ndex">
    <p:bg>
      <p:bgPr>
        <a:solidFill>
          <a:srgbClr val="E6E5FE"/>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4704EBD-B402-46CE-9DB4-FA63BE5477A0}"/>
              </a:ext>
            </a:extLst>
          </p:cNvPr>
          <p:cNvGraphicFramePr>
            <a:graphicFrameLocks noChangeAspect="1"/>
          </p:cNvGraphicFramePr>
          <p:nvPr userDrawn="1">
            <p:custDataLst>
              <p:tags r:id="rId2"/>
            </p:custDataLst>
            <p:ext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14377"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D4704EBD-B402-46CE-9DB4-FA63BE5477A0}"/>
                          </a:ext>
                        </a:extLst>
                      </p:cNvPr>
                      <p:cNvPicPr/>
                      <p:nvPr/>
                    </p:nvPicPr>
                    <p:blipFill>
                      <a:blip r:embed="rId6"/>
                      <a:stretch>
                        <a:fillRect/>
                      </a:stretch>
                    </p:blipFill>
                    <p:spPr>
                      <a:xfrm>
                        <a:off x="1591" y="1591"/>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B1670E0-6761-47E3-9EBD-83955FFF657B}"/>
              </a:ext>
            </a:extLst>
          </p:cNvPr>
          <p:cNvSpPr/>
          <p:nvPr userDrawn="1">
            <p:custDataLst>
              <p:tags r:id="rId3"/>
            </p:custDataLst>
          </p:nvPr>
        </p:nvSpPr>
        <p:spPr>
          <a:xfrm>
            <a:off x="7" y="7"/>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AT" sz="3200" b="1" i="0" baseline="0">
              <a:latin typeface="Wiener Melange Extra Bold" panose="020B0502020209020204"/>
              <a:ea typeface="+mj-ea"/>
              <a:cs typeface="+mj-cs"/>
              <a:sym typeface="Wiener Melange Extra Bold" panose="020B0502020209020204"/>
            </a:endParaRP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lvl1pPr>
          </a:lstStyle>
          <a:p>
            <a:r>
              <a:rPr lang="de-AT" noProof="0"/>
              <a:t>Agenda oder Tagesordnungspunkte</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3" y="6341425"/>
            <a:ext cx="9879835" cy="166367"/>
          </a:xfrm>
        </p:spPr>
        <p:txBody>
          <a:bodyPr/>
          <a:lstStyle>
            <a:lvl1pPr>
              <a:defRPr/>
            </a:lvl1pPr>
          </a:lstStyle>
          <a:p>
            <a:r>
              <a:rPr lang="de-AT" smtClean="0"/>
              <a:t>Open Data in der Verwaltung</a:t>
            </a:r>
            <a:endParaRPr lang="de-AT"/>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72328" y="6341425"/>
            <a:ext cx="389472" cy="166367"/>
          </a:xfrm>
        </p:spPr>
        <p:txBody>
          <a:bodyPr/>
          <a:lstStyle/>
          <a:p>
            <a:fld id="{6DD58E23-04B3-3D49-B751-244912192C4F}" type="slidenum">
              <a:rPr lang="de-AT" noProof="0" smtClean="0"/>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4" name="Marcador de texto 22">
            <a:extLst>
              <a:ext uri="{FF2B5EF4-FFF2-40B4-BE49-F238E27FC236}">
                <a16:creationId xmlns:a16="http://schemas.microsoft.com/office/drawing/2014/main" id="{8E6C5305-AB5B-AC4C-8D91-BF1411580DC4}"/>
              </a:ext>
            </a:extLst>
          </p:cNvPr>
          <p:cNvSpPr>
            <a:spLocks noGrp="1"/>
          </p:cNvSpPr>
          <p:nvPr>
            <p:ph type="body" sz="quarter" idx="13" hasCustomPrompt="1"/>
          </p:nvPr>
        </p:nvSpPr>
        <p:spPr>
          <a:xfrm>
            <a:off x="348425" y="2079251"/>
            <a:ext cx="8640000" cy="3928449"/>
          </a:xfrm>
        </p:spPr>
        <p:txBody>
          <a:bodyPr>
            <a:noAutofit/>
          </a:bodyPr>
          <a:lstStyle>
            <a:lvl1pPr marL="359950" indent="-251964">
              <a:buSzPct val="116000"/>
              <a:buFont typeface="Arial" panose="020B0604020202020204" pitchFamily="34" charset="0"/>
              <a:buChar char="•"/>
              <a:defRPr sz="2700"/>
            </a:lvl1pPr>
          </a:lstStyle>
          <a:p>
            <a:pPr lvl="0"/>
            <a:r>
              <a:rPr lang="de-AT" noProof="0"/>
              <a:t>Kapitel 1
Kapitel 2
Kapitel 3
Kapitel 4
Kapitel 5</a:t>
            </a:r>
          </a:p>
        </p:txBody>
      </p:sp>
    </p:spTree>
    <p:extLst>
      <p:ext uri="{BB962C8B-B14F-4D97-AF65-F5344CB8AC3E}">
        <p14:creationId xmlns:p14="http://schemas.microsoft.com/office/powerpoint/2010/main" val="29196270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Kapitelseite">
    <p:bg>
      <p:bgPr>
        <a:solidFill>
          <a:srgbClr val="E6E5F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4"/>
            <a:ext cx="8640651" cy="1316037"/>
          </a:xfrm>
        </p:spPr>
        <p:txBody>
          <a:bodyPr anchor="b"/>
          <a:lstStyle>
            <a:lvl1pPr algn="l">
              <a:defRPr sz="5100"/>
            </a:lvl1pPr>
          </a:lstStyle>
          <a:p>
            <a:r>
              <a:rPr lang="de-AT" noProof="0"/>
              <a:t>Kapitel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40"/>
            <a:ext cx="8640651" cy="449261"/>
          </a:xfrm>
        </p:spPr>
        <p:txBody>
          <a:bodyPr anchor="t">
            <a:noAutofit/>
          </a:bodyPr>
          <a:lstStyle>
            <a:lvl1pPr marL="0" indent="0" algn="l">
              <a:buNone/>
              <a:defRPr sz="35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de-AT" noProof="0"/>
              <a:t>Untertitel des Kapitels</a:t>
            </a:r>
          </a:p>
        </p:txBody>
      </p:sp>
      <p:grpSp>
        <p:nvGrpSpPr>
          <p:cNvPr id="23" name="Grupo 22">
            <a:extLst>
              <a:ext uri="{FF2B5EF4-FFF2-40B4-BE49-F238E27FC236}">
                <a16:creationId xmlns:a16="http://schemas.microsoft.com/office/drawing/2014/main" id="{4873BFBA-4142-DE4A-BAC5-2C3E867E344C}"/>
              </a:ext>
            </a:extLst>
          </p:cNvPr>
          <p:cNvGrpSpPr/>
          <p:nvPr userDrawn="1"/>
        </p:nvGrpSpPr>
        <p:grpSpPr>
          <a:xfrm>
            <a:off x="334971" y="6170493"/>
            <a:ext cx="288631" cy="343019"/>
            <a:chOff x="334963" y="6170492"/>
            <a:chExt cx="288631" cy="343019"/>
          </a:xfrm>
        </p:grpSpPr>
        <p:sp>
          <p:nvSpPr>
            <p:cNvPr id="24" name="Forma libre 23">
              <a:extLst>
                <a:ext uri="{FF2B5EF4-FFF2-40B4-BE49-F238E27FC236}">
                  <a16:creationId xmlns:a16="http://schemas.microsoft.com/office/drawing/2014/main" id="{E75FD98D-2D04-C44C-9710-57F9C36B4EF1}"/>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25" name="Forma libre 24">
              <a:extLst>
                <a:ext uri="{FF2B5EF4-FFF2-40B4-BE49-F238E27FC236}">
                  <a16:creationId xmlns:a16="http://schemas.microsoft.com/office/drawing/2014/main" id="{8535E577-D735-E742-8F12-CF5330ED555D}"/>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26" name="Forma libre 25">
              <a:extLst>
                <a:ext uri="{FF2B5EF4-FFF2-40B4-BE49-F238E27FC236}">
                  <a16:creationId xmlns:a16="http://schemas.microsoft.com/office/drawing/2014/main" id="{7E329333-DA18-B94E-8A00-1A69B9D28830}"/>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27" name="Forma libre 26">
              <a:extLst>
                <a:ext uri="{FF2B5EF4-FFF2-40B4-BE49-F238E27FC236}">
                  <a16:creationId xmlns:a16="http://schemas.microsoft.com/office/drawing/2014/main" id="{3A5C1C1A-4F07-9146-AEBF-E9974AFB2EA1}"/>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28" name="Grupo 27">
            <a:extLst>
              <a:ext uri="{FF2B5EF4-FFF2-40B4-BE49-F238E27FC236}">
                <a16:creationId xmlns:a16="http://schemas.microsoft.com/office/drawing/2014/main" id="{DE6376A9-2422-584B-A4B3-EB06C4266C11}"/>
              </a:ext>
            </a:extLst>
          </p:cNvPr>
          <p:cNvGrpSpPr/>
          <p:nvPr userDrawn="1"/>
        </p:nvGrpSpPr>
        <p:grpSpPr>
          <a:xfrm>
            <a:off x="713184" y="6166964"/>
            <a:ext cx="482421" cy="342893"/>
            <a:chOff x="713181" y="6166962"/>
            <a:chExt cx="482421" cy="342893"/>
          </a:xfrm>
        </p:grpSpPr>
        <p:sp>
          <p:nvSpPr>
            <p:cNvPr id="29" name="Forma libre 28">
              <a:extLst>
                <a:ext uri="{FF2B5EF4-FFF2-40B4-BE49-F238E27FC236}">
                  <a16:creationId xmlns:a16="http://schemas.microsoft.com/office/drawing/2014/main" id="{35FCF975-CD7E-C34D-8A69-65B39C7CAD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30" name="Forma libre 29">
              <a:extLst>
                <a:ext uri="{FF2B5EF4-FFF2-40B4-BE49-F238E27FC236}">
                  <a16:creationId xmlns:a16="http://schemas.microsoft.com/office/drawing/2014/main" id="{BAB37988-EE90-254D-B4EA-A72C8DEA5AFC}"/>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31" name="Forma libre 30">
              <a:extLst>
                <a:ext uri="{FF2B5EF4-FFF2-40B4-BE49-F238E27FC236}">
                  <a16:creationId xmlns:a16="http://schemas.microsoft.com/office/drawing/2014/main" id="{858CED70-834B-DB4E-8DCE-6E7DBE09190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32" name="Forma libre 31">
              <a:extLst>
                <a:ext uri="{FF2B5EF4-FFF2-40B4-BE49-F238E27FC236}">
                  <a16:creationId xmlns:a16="http://schemas.microsoft.com/office/drawing/2014/main" id="{BCDD153C-B693-FD46-BDB6-AED7DCE560C4}"/>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33" name="Forma libre 32">
              <a:extLst>
                <a:ext uri="{FF2B5EF4-FFF2-40B4-BE49-F238E27FC236}">
                  <a16:creationId xmlns:a16="http://schemas.microsoft.com/office/drawing/2014/main" id="{7AB4EA8F-E04D-264C-9DC0-56BB0C9EC068}"/>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34" name="Forma libre 33">
              <a:extLst>
                <a:ext uri="{FF2B5EF4-FFF2-40B4-BE49-F238E27FC236}">
                  <a16:creationId xmlns:a16="http://schemas.microsoft.com/office/drawing/2014/main" id="{BC83A937-69CA-2F4A-A90F-2312B683CFFD}"/>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35" name="Forma libre 34">
              <a:extLst>
                <a:ext uri="{FF2B5EF4-FFF2-40B4-BE49-F238E27FC236}">
                  <a16:creationId xmlns:a16="http://schemas.microsoft.com/office/drawing/2014/main" id="{5EBF82A0-9D29-684E-BE1E-B60B63A755A2}"/>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36" name="Forma libre 35">
              <a:extLst>
                <a:ext uri="{FF2B5EF4-FFF2-40B4-BE49-F238E27FC236}">
                  <a16:creationId xmlns:a16="http://schemas.microsoft.com/office/drawing/2014/main" id="{D090E39D-7231-4F45-A64F-81FCCCAECE46}"/>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37" name="Forma libre 36">
              <a:extLst>
                <a:ext uri="{FF2B5EF4-FFF2-40B4-BE49-F238E27FC236}">
                  <a16:creationId xmlns:a16="http://schemas.microsoft.com/office/drawing/2014/main" id="{A62B58A0-E85F-874F-9A33-304CBBD12AA4}"/>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1"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5" y="6341424"/>
            <a:ext cx="9816528" cy="183209"/>
          </a:xfrm>
        </p:spPr>
        <p:txBody>
          <a:bodyPr/>
          <a:lstStyle>
            <a:lvl1pPr>
              <a:defRPr/>
            </a:lvl1pPr>
          </a:lstStyle>
          <a:p>
            <a:r>
              <a:rPr lang="de-AT" smtClean="0"/>
              <a:t>Open Data in der Verwaltung</a:t>
            </a:r>
            <a:endParaRPr lang="de-AT"/>
          </a:p>
        </p:txBody>
      </p:sp>
      <p:sp>
        <p:nvSpPr>
          <p:cNvPr id="22"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09021" y="6341425"/>
            <a:ext cx="452779" cy="166367"/>
          </a:xfrm>
        </p:spPr>
        <p:txBody>
          <a:bodyPr/>
          <a:lstStyle/>
          <a:p>
            <a:fld id="{6DD58E23-04B3-3D49-B751-244912192C4F}" type="slidenum">
              <a:rPr lang="de-AT" noProof="0" smtClean="0"/>
              <a:t>‹Nr.›</a:t>
            </a:fld>
            <a:endParaRPr lang="de-AT" noProof="0"/>
          </a:p>
        </p:txBody>
      </p:sp>
    </p:spTree>
    <p:extLst>
      <p:ext uri="{BB962C8B-B14F-4D97-AF65-F5344CB8AC3E}">
        <p14:creationId xmlns:p14="http://schemas.microsoft.com/office/powerpoint/2010/main" val="19882282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el und Text">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0D67BE-6E8A-4E92-89CE-42543C61F943}"/>
              </a:ext>
            </a:extLst>
          </p:cNvPr>
          <p:cNvGraphicFramePr>
            <a:graphicFrameLocks noChangeAspect="1"/>
          </p:cNvGraphicFramePr>
          <p:nvPr userDrawn="1">
            <p:custDataLst>
              <p:tags r:id="rId2"/>
            </p:custDataLst>
            <p:ext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15401"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480D67BE-6E8A-4E92-89CE-42543C61F943}"/>
                          </a:ext>
                        </a:extLst>
                      </p:cNvPr>
                      <p:cNvPicPr/>
                      <p:nvPr/>
                    </p:nvPicPr>
                    <p:blipFill>
                      <a:blip r:embed="rId5"/>
                      <a:stretch>
                        <a:fillRect/>
                      </a:stretch>
                    </p:blipFill>
                    <p:spPr>
                      <a:xfrm>
                        <a:off x="1591" y="1591"/>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lvl1p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
        <p:nvSpPr>
          <p:cNvPr id="22"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5" y="6341424"/>
            <a:ext cx="9816528" cy="183209"/>
          </a:xfrm>
        </p:spPr>
        <p:txBody>
          <a:bodyPr/>
          <a:lstStyle>
            <a:lvl1pPr>
              <a:defRPr/>
            </a:lvl1pPr>
          </a:lstStyle>
          <a:p>
            <a:r>
              <a:rPr lang="de-AT" smtClean="0"/>
              <a:t>Open Data in der Verwaltung</a:t>
            </a:r>
            <a:endParaRPr lang="de-AT"/>
          </a:p>
        </p:txBody>
      </p:sp>
      <p:sp>
        <p:nvSpPr>
          <p:cNvPr id="24"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09021" y="6341425"/>
            <a:ext cx="452779" cy="172095"/>
          </a:xfrm>
        </p:spPr>
        <p:txBody>
          <a:bodyPr/>
          <a:lstStyle/>
          <a:p>
            <a:fld id="{6DD58E23-04B3-3D49-B751-244912192C4F}" type="slidenum">
              <a:rPr lang="de-AT" noProof="0" smtClean="0"/>
              <a:t>‹Nr.›</a:t>
            </a:fld>
            <a:endParaRPr lang="de-AT" noProof="0"/>
          </a:p>
        </p:txBody>
      </p:sp>
      <p:sp>
        <p:nvSpPr>
          <p:cNvPr id="5" name="Textfeld 4"/>
          <p:cNvSpPr txBox="1"/>
          <p:nvPr userDrawn="1"/>
        </p:nvSpPr>
        <p:spPr>
          <a:xfrm>
            <a:off x="6376532" y="1467599"/>
            <a:ext cx="3147801" cy="384719"/>
          </a:xfrm>
          <a:prstGeom prst="rect">
            <a:avLst/>
          </a:prstGeom>
          <a:solidFill>
            <a:schemeClr val="bg1"/>
          </a:solidFill>
        </p:spPr>
        <p:txBody>
          <a:bodyPr wrap="square" lIns="91428" tIns="45718" rIns="91428" bIns="45718" rtlCol="0">
            <a:spAutoFit/>
          </a:bodyPr>
          <a:lstStyle/>
          <a:p>
            <a:endParaRPr lang="de-AT"/>
          </a:p>
        </p:txBody>
      </p:sp>
      <p:sp>
        <p:nvSpPr>
          <p:cNvPr id="27" name="Textplatzhalter 5"/>
          <p:cNvSpPr>
            <a:spLocks noGrp="1"/>
          </p:cNvSpPr>
          <p:nvPr>
            <p:ph type="body" sz="quarter" idx="4294967295"/>
          </p:nvPr>
        </p:nvSpPr>
        <p:spPr>
          <a:xfrm>
            <a:off x="334963" y="1978668"/>
            <a:ext cx="8640000" cy="4074273"/>
          </a:xfrm>
        </p:spPr>
        <p:txBody>
          <a:bodyPr/>
          <a:lstStyle>
            <a:lvl1pPr marL="479988" indent="-335992">
              <a:buFont typeface="Arial" panose="020B0604020202020204" pitchFamily="34" charset="0"/>
              <a:buChar char="•"/>
              <a:defRPr/>
            </a:lvl1pPr>
          </a:lstStyle>
          <a:p>
            <a:pPr marL="360000" indent="-252000">
              <a:buFont typeface="Arial" panose="020B0604020202020204" pitchFamily="34" charset="0"/>
              <a:buChar char="•"/>
            </a:pPr>
            <a:r>
              <a:rPr lang="de-DE" noProof="0"/>
              <a:t>Text</a:t>
            </a:r>
            <a:endParaRPr lang="de-AT"/>
          </a:p>
        </p:txBody>
      </p:sp>
    </p:spTree>
    <p:extLst>
      <p:ext uri="{BB962C8B-B14F-4D97-AF65-F5344CB8AC3E}">
        <p14:creationId xmlns:p14="http://schemas.microsoft.com/office/powerpoint/2010/main" val="31567437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AT" smtClean="0"/>
              <a:t>Open Data in der Verwaltung</a:t>
            </a:r>
            <a:endParaRPr lang="de-AT"/>
          </a:p>
        </p:txBody>
      </p:sp>
      <p:sp>
        <p:nvSpPr>
          <p:cNvPr id="4" name="Foliennummernplatzhalter 3"/>
          <p:cNvSpPr>
            <a:spLocks noGrp="1"/>
          </p:cNvSpPr>
          <p:nvPr>
            <p:ph type="sldNum" sz="quarter" idx="11"/>
          </p:nvPr>
        </p:nvSpPr>
        <p:spPr/>
        <p:txBody>
          <a:bodyPr/>
          <a:lstStyle/>
          <a:p>
            <a:fld id="{6DD58E23-04B3-3D49-B751-244912192C4F}" type="slidenum">
              <a:rPr lang="de-AT" smtClean="0"/>
              <a:pPr/>
              <a:t>‹Nr.›</a:t>
            </a:fld>
            <a:endParaRPr lang="de-AT"/>
          </a:p>
        </p:txBody>
      </p:sp>
      <p:grpSp>
        <p:nvGrpSpPr>
          <p:cNvPr id="5"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6"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7"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8"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9"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0"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1"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2"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3"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4"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5"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6"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7"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18"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19"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pic>
        <p:nvPicPr>
          <p:cNvPr id="2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8693" y="1280300"/>
            <a:ext cx="7877240" cy="469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Bildplatzhalter 26"/>
          <p:cNvSpPr>
            <a:spLocks noGrp="1"/>
          </p:cNvSpPr>
          <p:nvPr>
            <p:ph type="pic" sz="quarter" idx="16"/>
          </p:nvPr>
        </p:nvSpPr>
        <p:spPr>
          <a:xfrm>
            <a:off x="3341697" y="2693991"/>
            <a:ext cx="2847975" cy="1927225"/>
          </a:xfrm>
        </p:spPr>
        <p:txBody>
          <a:bodyPr/>
          <a:lstStyle>
            <a:lvl1pPr>
              <a:defRPr sz="2000"/>
            </a:lvl1pPr>
          </a:lstStyle>
          <a:p>
            <a:endParaRPr lang="de-AT"/>
          </a:p>
        </p:txBody>
      </p:sp>
      <p:sp>
        <p:nvSpPr>
          <p:cNvPr id="22" name="Textplatzhalter 21"/>
          <p:cNvSpPr>
            <a:spLocks noGrp="1"/>
          </p:cNvSpPr>
          <p:nvPr>
            <p:ph type="body" sz="quarter" idx="17" hasCustomPrompt="1"/>
          </p:nvPr>
        </p:nvSpPr>
        <p:spPr>
          <a:xfrm>
            <a:off x="6481764" y="1439865"/>
            <a:ext cx="3043237" cy="4297363"/>
          </a:xfrm>
          <a:solidFill>
            <a:schemeClr val="bg1"/>
          </a:solidFill>
        </p:spPr>
        <p:txBody>
          <a:bodyPr/>
          <a:lstStyle>
            <a:lvl1pPr>
              <a:lnSpc>
                <a:spcPct val="100000"/>
              </a:lnSpc>
              <a:defRPr sz="2800"/>
            </a:lvl1pPr>
            <a:lvl2pPr marL="359950" indent="-251964">
              <a:defRPr/>
            </a:lvl2pPr>
            <a:lvl3pPr marL="539920" indent="-251964">
              <a:defRPr/>
            </a:lvl3pPr>
          </a:lstStyle>
          <a:p>
            <a:pPr lvl="0"/>
            <a:r>
              <a:rPr lang="de-DE"/>
              <a:t>Überschrift</a:t>
            </a:r>
          </a:p>
          <a:p>
            <a:pPr lvl="1"/>
            <a:r>
              <a:rPr lang="de-DE"/>
              <a:t>Zweite Ebene</a:t>
            </a:r>
          </a:p>
          <a:p>
            <a:pPr lvl="2"/>
            <a:r>
              <a:rPr lang="de-DE"/>
              <a:t>Dritte Ebene</a:t>
            </a:r>
          </a:p>
        </p:txBody>
      </p:sp>
      <p:sp>
        <p:nvSpPr>
          <p:cNvPr id="26"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5" y="333384"/>
            <a:ext cx="11522075" cy="236177"/>
          </a:xfrm>
        </p:spPr>
        <p:txBody>
          <a:bodyPr/>
          <a:lstStyle>
            <a:lvl1pPr>
              <a:defRPr/>
            </a:lvl1pPr>
          </a:lstStyle>
          <a:p>
            <a:r>
              <a:rPr lang="de-AT" noProof="0"/>
              <a:t>Folienüberschrift</a:t>
            </a:r>
          </a:p>
        </p:txBody>
      </p:sp>
      <p:sp>
        <p:nvSpPr>
          <p:cNvPr id="24" name="Marcador de texto 22">
            <a:extLst>
              <a:ext uri="{FF2B5EF4-FFF2-40B4-BE49-F238E27FC236}">
                <a16:creationId xmlns:a16="http://schemas.microsoft.com/office/drawing/2014/main" id="{CC343946-99C4-4322-A86D-AA869081C49B}"/>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36662626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AT" smtClean="0"/>
              <a:t>Open Data in der Verwaltung</a:t>
            </a:r>
            <a:endParaRPr lang="de-AT"/>
          </a:p>
        </p:txBody>
      </p:sp>
      <p:sp>
        <p:nvSpPr>
          <p:cNvPr id="4" name="Foliennummernplatzhalter 3"/>
          <p:cNvSpPr>
            <a:spLocks noGrp="1"/>
          </p:cNvSpPr>
          <p:nvPr>
            <p:ph type="sldNum" sz="quarter" idx="11"/>
          </p:nvPr>
        </p:nvSpPr>
        <p:spPr/>
        <p:txBody>
          <a:bodyPr/>
          <a:lstStyle/>
          <a:p>
            <a:fld id="{6DD58E23-04B3-3D49-B751-244912192C4F}" type="slidenum">
              <a:rPr lang="de-AT" smtClean="0"/>
              <a:pPr/>
              <a:t>‹Nr.›</a:t>
            </a:fld>
            <a:endParaRPr lang="de-AT"/>
          </a:p>
        </p:txBody>
      </p:sp>
      <p:sp>
        <p:nvSpPr>
          <p:cNvPr id="5" name="Eingekerbter Richtungspfeil 4"/>
          <p:cNvSpPr/>
          <p:nvPr userDrawn="1"/>
        </p:nvSpPr>
        <p:spPr bwMode="auto">
          <a:xfrm>
            <a:off x="1121936" y="1682352"/>
            <a:ext cx="504056" cy="648072"/>
          </a:xfrm>
          <a:prstGeom prst="chevron">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8" tIns="45718" rIns="91428" bIns="45718"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342850" marR="0" indent="-342850" algn="l" defTabSz="914264" rtl="0" eaLnBrk="0" fontAlgn="base" latinLnBrk="0" hangingPunct="0">
              <a:lnSpc>
                <a:spcPct val="100000"/>
              </a:lnSpc>
              <a:spcBef>
                <a:spcPct val="0"/>
              </a:spcBef>
              <a:spcAft>
                <a:spcPct val="0"/>
              </a:spcAft>
              <a:buClr>
                <a:schemeClr val="accent2"/>
              </a:buClr>
              <a:buSzTx/>
              <a:buFont typeface="Arial" panose="020B0604020202020204" pitchFamily="34" charset="0"/>
              <a:buChar char="•"/>
              <a:tabLst/>
            </a:pPr>
            <a:endParaRPr kumimoji="0" lang="de-AT" sz="2400" b="0" i="0" u="none" strike="noStrike" cap="none" normalizeH="0" baseline="0">
              <a:ln>
                <a:noFill/>
              </a:ln>
              <a:solidFill>
                <a:schemeClr val="tx1"/>
              </a:solidFill>
              <a:effectLst/>
              <a:latin typeface="Arial" charset="0"/>
              <a:ea typeface="ＭＳ Ｐゴシック" pitchFamily="1" charset="-128"/>
            </a:endParaRPr>
          </a:p>
        </p:txBody>
      </p:sp>
      <p:sp>
        <p:nvSpPr>
          <p:cNvPr id="6" name="Eingekerbter Richtungspfeil 5"/>
          <p:cNvSpPr/>
          <p:nvPr userDrawn="1"/>
        </p:nvSpPr>
        <p:spPr bwMode="auto">
          <a:xfrm>
            <a:off x="1451020" y="2509507"/>
            <a:ext cx="504056" cy="648072"/>
          </a:xfrm>
          <a:prstGeom prst="chevron">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8" tIns="45718" rIns="91428" bIns="45718"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342850" marR="0" indent="-342850" algn="l" defTabSz="914264" rtl="0" eaLnBrk="0" fontAlgn="base" latinLnBrk="0" hangingPunct="0">
              <a:lnSpc>
                <a:spcPct val="100000"/>
              </a:lnSpc>
              <a:spcBef>
                <a:spcPct val="0"/>
              </a:spcBef>
              <a:spcAft>
                <a:spcPct val="0"/>
              </a:spcAft>
              <a:buClr>
                <a:schemeClr val="accent2"/>
              </a:buClr>
              <a:buSzTx/>
              <a:buFont typeface="Arial" panose="020B0604020202020204" pitchFamily="34" charset="0"/>
              <a:buChar char="•"/>
              <a:tabLst/>
            </a:pPr>
            <a:endParaRPr kumimoji="0" lang="de-AT" sz="2400" b="0" i="0" u="none" strike="noStrike" cap="none" normalizeH="0" baseline="0">
              <a:ln>
                <a:noFill/>
              </a:ln>
              <a:solidFill>
                <a:schemeClr val="tx1"/>
              </a:solidFill>
              <a:effectLst/>
              <a:latin typeface="Arial" charset="0"/>
              <a:ea typeface="ＭＳ Ｐゴシック" pitchFamily="1" charset="-128"/>
            </a:endParaRPr>
          </a:p>
        </p:txBody>
      </p:sp>
      <p:sp>
        <p:nvSpPr>
          <p:cNvPr id="7" name="Eingekerbter Richtungspfeil 6"/>
          <p:cNvSpPr/>
          <p:nvPr userDrawn="1"/>
        </p:nvSpPr>
        <p:spPr bwMode="auto">
          <a:xfrm>
            <a:off x="1842016" y="3327728"/>
            <a:ext cx="504056" cy="648072"/>
          </a:xfrm>
          <a:prstGeom prst="chevron">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8" tIns="45718" rIns="91428" bIns="45718"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342850" marR="0" indent="-342850" algn="l" defTabSz="914264" rtl="0" eaLnBrk="0" fontAlgn="base" latinLnBrk="0" hangingPunct="0">
              <a:lnSpc>
                <a:spcPct val="100000"/>
              </a:lnSpc>
              <a:spcBef>
                <a:spcPct val="0"/>
              </a:spcBef>
              <a:spcAft>
                <a:spcPct val="0"/>
              </a:spcAft>
              <a:buClr>
                <a:schemeClr val="accent2"/>
              </a:buClr>
              <a:buSzTx/>
              <a:buFont typeface="Arial" panose="020B0604020202020204" pitchFamily="34" charset="0"/>
              <a:buChar char="•"/>
              <a:tabLst/>
            </a:pPr>
            <a:endParaRPr kumimoji="0" lang="de-AT" sz="2400" b="0" i="0" u="none" strike="noStrike" cap="none" normalizeH="0" baseline="0">
              <a:ln>
                <a:noFill/>
              </a:ln>
              <a:solidFill>
                <a:schemeClr val="tx1"/>
              </a:solidFill>
              <a:effectLst/>
              <a:latin typeface="Arial" charset="0"/>
              <a:ea typeface="ＭＳ Ｐゴシック" pitchFamily="1" charset="-128"/>
            </a:endParaRPr>
          </a:p>
        </p:txBody>
      </p:sp>
      <p:sp>
        <p:nvSpPr>
          <p:cNvPr id="8" name="Eingekerbter Richtungspfeil 7"/>
          <p:cNvSpPr/>
          <p:nvPr userDrawn="1"/>
        </p:nvSpPr>
        <p:spPr bwMode="auto">
          <a:xfrm>
            <a:off x="2161004" y="4154883"/>
            <a:ext cx="504056" cy="648072"/>
          </a:xfrm>
          <a:prstGeom prst="chevron">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8" tIns="45718" rIns="91428" bIns="45718"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342850" marR="0" indent="-342850" algn="l" defTabSz="914264" rtl="0" eaLnBrk="0" fontAlgn="base" latinLnBrk="0" hangingPunct="0">
              <a:lnSpc>
                <a:spcPct val="100000"/>
              </a:lnSpc>
              <a:spcBef>
                <a:spcPct val="0"/>
              </a:spcBef>
              <a:spcAft>
                <a:spcPct val="0"/>
              </a:spcAft>
              <a:buClr>
                <a:schemeClr val="accent2"/>
              </a:buClr>
              <a:buSzTx/>
              <a:buFont typeface="Arial" panose="020B0604020202020204" pitchFamily="34" charset="0"/>
              <a:buChar char="•"/>
              <a:tabLst/>
            </a:pPr>
            <a:endParaRPr kumimoji="0" lang="de-AT" sz="2400" b="0" i="0" u="none" strike="noStrike" cap="none" normalizeH="0" baseline="0">
              <a:ln>
                <a:noFill/>
              </a:ln>
              <a:solidFill>
                <a:schemeClr val="tx1"/>
              </a:solidFill>
              <a:effectLst/>
              <a:latin typeface="Arial" charset="0"/>
              <a:ea typeface="ＭＳ Ｐゴシック" pitchFamily="1" charset="-128"/>
            </a:endParaRPr>
          </a:p>
        </p:txBody>
      </p:sp>
      <p:sp>
        <p:nvSpPr>
          <p:cNvPr id="9" name="Eingekerbter Richtungspfeil 8"/>
          <p:cNvSpPr/>
          <p:nvPr userDrawn="1"/>
        </p:nvSpPr>
        <p:spPr bwMode="auto">
          <a:xfrm>
            <a:off x="2481344" y="4989227"/>
            <a:ext cx="504056" cy="648072"/>
          </a:xfrm>
          <a:prstGeom prst="chevron">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8" tIns="45718" rIns="91428" bIns="45718"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342850" marR="0" indent="-342850" algn="l" defTabSz="914264" rtl="0" eaLnBrk="0" fontAlgn="base" latinLnBrk="0" hangingPunct="0">
              <a:lnSpc>
                <a:spcPct val="100000"/>
              </a:lnSpc>
              <a:spcBef>
                <a:spcPct val="0"/>
              </a:spcBef>
              <a:spcAft>
                <a:spcPct val="0"/>
              </a:spcAft>
              <a:buClr>
                <a:schemeClr val="accent2"/>
              </a:buClr>
              <a:buSzTx/>
              <a:buFont typeface="Arial" panose="020B0604020202020204" pitchFamily="34" charset="0"/>
              <a:buChar char="•"/>
              <a:tabLst/>
            </a:pPr>
            <a:endParaRPr kumimoji="0" lang="de-AT" sz="2400" b="0" i="0" u="none" strike="noStrike" cap="none" normalizeH="0" baseline="0">
              <a:ln>
                <a:noFill/>
              </a:ln>
              <a:solidFill>
                <a:schemeClr val="tx1"/>
              </a:solidFill>
              <a:effectLst/>
              <a:latin typeface="Arial" charset="0"/>
              <a:ea typeface="ＭＳ Ｐゴシック" pitchFamily="1" charset="-128"/>
            </a:endParaRPr>
          </a:p>
        </p:txBody>
      </p:sp>
      <p:sp>
        <p:nvSpPr>
          <p:cNvPr id="10" name="Rechteck 9"/>
          <p:cNvSpPr/>
          <p:nvPr userDrawn="1"/>
        </p:nvSpPr>
        <p:spPr>
          <a:xfrm>
            <a:off x="1625995" y="1744779"/>
            <a:ext cx="4984948" cy="523220"/>
          </a:xfrm>
          <a:prstGeom prst="rect">
            <a:avLst/>
          </a:prstGeom>
        </p:spPr>
        <p:txBody>
          <a:bodyPr wrap="square" lIns="91428" tIns="45718" rIns="91428" bIns="45718">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buSzPts val="2400"/>
            </a:pPr>
            <a:r>
              <a:rPr lang="de-AT" sz="2800">
                <a:solidFill>
                  <a:srgbClr val="000000"/>
                </a:solidFill>
                <a:latin typeface="+mn-lt"/>
                <a:cs typeface="Arial" panose="020B0604020202020204" pitchFamily="34" charset="0"/>
              </a:rPr>
              <a:t>Text</a:t>
            </a:r>
          </a:p>
        </p:txBody>
      </p:sp>
      <p:sp>
        <p:nvSpPr>
          <p:cNvPr id="11" name="Rechteck 10"/>
          <p:cNvSpPr/>
          <p:nvPr userDrawn="1"/>
        </p:nvSpPr>
        <p:spPr>
          <a:xfrm>
            <a:off x="1955079" y="2623611"/>
            <a:ext cx="4984948" cy="523220"/>
          </a:xfrm>
          <a:prstGeom prst="rect">
            <a:avLst/>
          </a:prstGeom>
        </p:spPr>
        <p:txBody>
          <a:bodyPr wrap="square" lIns="91428" tIns="45718" rIns="91428" bIns="45718">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buSzPts val="2400"/>
            </a:pPr>
            <a:r>
              <a:rPr lang="de-AT" sz="2800">
                <a:solidFill>
                  <a:srgbClr val="000000"/>
                </a:solidFill>
                <a:latin typeface="+mn-lt"/>
                <a:cs typeface="Arial" panose="020B0604020202020204" pitchFamily="34" charset="0"/>
              </a:rPr>
              <a:t>Text</a:t>
            </a:r>
          </a:p>
        </p:txBody>
      </p:sp>
      <p:sp>
        <p:nvSpPr>
          <p:cNvPr id="12" name="Rechteck 11"/>
          <p:cNvSpPr/>
          <p:nvPr userDrawn="1"/>
        </p:nvSpPr>
        <p:spPr>
          <a:xfrm>
            <a:off x="2346075" y="3374483"/>
            <a:ext cx="4984948" cy="523220"/>
          </a:xfrm>
          <a:prstGeom prst="rect">
            <a:avLst/>
          </a:prstGeom>
        </p:spPr>
        <p:txBody>
          <a:bodyPr wrap="square" lIns="91428" tIns="45718" rIns="91428" bIns="45718">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buSzPts val="2400"/>
            </a:pPr>
            <a:r>
              <a:rPr lang="de-AT" sz="2800">
                <a:solidFill>
                  <a:srgbClr val="000000"/>
                </a:solidFill>
                <a:latin typeface="Wiener Melange" panose="020B0502020209020204" pitchFamily="34" charset="0"/>
                <a:cs typeface="Arial" panose="020B0604020202020204" pitchFamily="34" charset="0"/>
              </a:rPr>
              <a:t>Text</a:t>
            </a:r>
          </a:p>
        </p:txBody>
      </p:sp>
      <p:sp>
        <p:nvSpPr>
          <p:cNvPr id="13" name="Rechteck 12"/>
          <p:cNvSpPr/>
          <p:nvPr userDrawn="1"/>
        </p:nvSpPr>
        <p:spPr>
          <a:xfrm>
            <a:off x="2665063" y="4198047"/>
            <a:ext cx="4984948" cy="523220"/>
          </a:xfrm>
          <a:prstGeom prst="rect">
            <a:avLst/>
          </a:prstGeom>
        </p:spPr>
        <p:txBody>
          <a:bodyPr wrap="square" lIns="91428" tIns="45718" rIns="91428" bIns="45718">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buSzPts val="2400"/>
            </a:pPr>
            <a:r>
              <a:rPr lang="de-AT" sz="2800">
                <a:solidFill>
                  <a:srgbClr val="000000"/>
                </a:solidFill>
                <a:latin typeface="Wiener Melange" panose="020B0502020209020204" pitchFamily="34" charset="0"/>
                <a:cs typeface="Arial" panose="020B0604020202020204" pitchFamily="34" charset="0"/>
              </a:rPr>
              <a:t>Text</a:t>
            </a:r>
          </a:p>
        </p:txBody>
      </p:sp>
      <p:sp>
        <p:nvSpPr>
          <p:cNvPr id="14" name="Rechteck 13"/>
          <p:cNvSpPr/>
          <p:nvPr userDrawn="1"/>
        </p:nvSpPr>
        <p:spPr>
          <a:xfrm>
            <a:off x="2985403" y="5061787"/>
            <a:ext cx="4984948" cy="523220"/>
          </a:xfrm>
          <a:prstGeom prst="rect">
            <a:avLst/>
          </a:prstGeom>
        </p:spPr>
        <p:txBody>
          <a:bodyPr wrap="square" lIns="91428" tIns="45718" rIns="91428" bIns="45718">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buSzPts val="2400"/>
            </a:pPr>
            <a:r>
              <a:rPr lang="de-AT" sz="2800">
                <a:solidFill>
                  <a:srgbClr val="000000"/>
                </a:solidFill>
                <a:latin typeface="Wiener Melange" panose="020B0502020209020204" pitchFamily="34" charset="0"/>
                <a:cs typeface="Arial" panose="020B0604020202020204" pitchFamily="34" charset="0"/>
              </a:rPr>
              <a:t>Text</a:t>
            </a:r>
          </a:p>
        </p:txBody>
      </p:sp>
      <p:grpSp>
        <p:nvGrpSpPr>
          <p:cNvPr id="15"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16"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17"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8"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9"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20"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21"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22"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23"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24"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25"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26"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27"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8"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9"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31" name="Bildplatzhalter 30"/>
          <p:cNvSpPr>
            <a:spLocks noGrp="1"/>
          </p:cNvSpPr>
          <p:nvPr>
            <p:ph type="pic" sz="quarter" idx="12"/>
          </p:nvPr>
        </p:nvSpPr>
        <p:spPr>
          <a:xfrm>
            <a:off x="449643" y="4721265"/>
            <a:ext cx="1193800" cy="1125539"/>
          </a:xfrm>
        </p:spPr>
        <p:txBody>
          <a:bodyPr/>
          <a:lstStyle>
            <a:lvl1pPr>
              <a:defRPr sz="1100"/>
            </a:lvl1pPr>
          </a:lstStyle>
          <a:p>
            <a:endParaRPr lang="de-AT"/>
          </a:p>
        </p:txBody>
      </p:sp>
      <p:sp>
        <p:nvSpPr>
          <p:cNvPr id="3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5" y="333384"/>
            <a:ext cx="11522075" cy="236177"/>
          </a:xfrm>
        </p:spPr>
        <p:txBody>
          <a:bodyPr/>
          <a:lstStyle>
            <a:lvl1pPr>
              <a:defRPr/>
            </a:lvl1pPr>
          </a:lstStyle>
          <a:p>
            <a:r>
              <a:rPr lang="de-AT" noProof="0"/>
              <a:t>Folienüberschrift</a:t>
            </a:r>
          </a:p>
        </p:txBody>
      </p:sp>
      <p:sp>
        <p:nvSpPr>
          <p:cNvPr id="34" name="Marcador de texto 22">
            <a:extLst>
              <a:ext uri="{FF2B5EF4-FFF2-40B4-BE49-F238E27FC236}">
                <a16:creationId xmlns:a16="http://schemas.microsoft.com/office/drawing/2014/main" id="{1A0404B9-E0C4-43D9-A6EE-80DFD5195F40}"/>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4581870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el und Text in zwei Spalten">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lvl1p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5" y="2070102"/>
            <a:ext cx="11302619" cy="471932"/>
          </a:xfrm>
        </p:spPr>
        <p:txBody>
          <a:bodyPr>
            <a:no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p:nvPr>
        </p:nvSpPr>
        <p:spPr>
          <a:xfrm>
            <a:off x="334971" y="2816228"/>
            <a:ext cx="5399087" cy="3123101"/>
          </a:xfrm>
        </p:spPr>
        <p:txBody>
          <a:bodyPr wrap="square">
            <a:noAutofit/>
          </a:bodyPr>
          <a:lstStyle>
            <a:lvl1pPr marL="71992" indent="-143976">
              <a:lnSpc>
                <a:spcPct val="100000"/>
              </a:lnSpc>
              <a:buFont typeface="Arial" panose="020B0604020202020204" pitchFamily="34" charset="0"/>
              <a:buChar char="•"/>
              <a:defRPr sz="1900"/>
            </a:lvl1pPr>
          </a:lstStyle>
          <a:p>
            <a:r>
              <a:rPr lang="de-AT" noProof="0"/>
              <a:t>Text</a:t>
            </a:r>
          </a:p>
        </p:txBody>
      </p:sp>
      <p:sp>
        <p:nvSpPr>
          <p:cNvPr id="25" name="Marcador de texto 24">
            <a:extLst>
              <a:ext uri="{FF2B5EF4-FFF2-40B4-BE49-F238E27FC236}">
                <a16:creationId xmlns:a16="http://schemas.microsoft.com/office/drawing/2014/main" id="{FE621AE9-48D9-D345-8172-2FF2FF7472DB}"/>
              </a:ext>
            </a:extLst>
          </p:cNvPr>
          <p:cNvSpPr>
            <a:spLocks noGrp="1"/>
          </p:cNvSpPr>
          <p:nvPr>
            <p:ph type="body" sz="quarter" idx="16" hasCustomPrompt="1"/>
          </p:nvPr>
        </p:nvSpPr>
        <p:spPr>
          <a:xfrm>
            <a:off x="6221038" y="2807463"/>
            <a:ext cx="5416551" cy="3131864"/>
          </a:xfrm>
        </p:spPr>
        <p:txBody>
          <a:bodyPr wrap="square">
            <a:noAutofit/>
          </a:bodyPr>
          <a:lstStyle>
            <a:lvl1pPr marL="71992" indent="-143976">
              <a:lnSpc>
                <a:spcPct val="100000"/>
              </a:lnSpc>
              <a:buFont typeface="Arial" panose="020B0604020202020204" pitchFamily="34" charset="0"/>
              <a:buChar char="•"/>
              <a:defRPr sz="1900"/>
            </a:lvl1pPr>
          </a:lstStyle>
          <a:p>
            <a:r>
              <a:rPr lang="de-AT" noProof="0"/>
              <a:t>Text</a:t>
            </a:r>
          </a:p>
          <a:p>
            <a:endParaRPr lang="de-AT" noProof="0"/>
          </a:p>
        </p:txBody>
      </p:sp>
      <p:sp>
        <p:nvSpPr>
          <p:cNvPr id="24"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3" y="6341425"/>
            <a:ext cx="9879835" cy="172095"/>
          </a:xfrm>
        </p:spPr>
        <p:txBody>
          <a:bodyPr/>
          <a:lstStyle>
            <a:lvl1pPr>
              <a:defRPr/>
            </a:lvl1pPr>
          </a:lstStyle>
          <a:p>
            <a:r>
              <a:rPr lang="de-AT" smtClean="0"/>
              <a:t>Open Data in der Verwaltung</a:t>
            </a:r>
            <a:endParaRPr lang="de-AT"/>
          </a:p>
        </p:txBody>
      </p:sp>
      <p:sp>
        <p:nvSpPr>
          <p:cNvPr id="27"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72328" y="6341425"/>
            <a:ext cx="389472" cy="166367"/>
          </a:xfrm>
        </p:spPr>
        <p:txBody>
          <a:bodyPr/>
          <a:lstStyle/>
          <a:p>
            <a:fld id="{6DD58E23-04B3-3D49-B751-244912192C4F}" type="slidenum">
              <a:rPr lang="de-AT" noProof="0" smtClean="0"/>
              <a:t>‹Nr.›</a:t>
            </a:fld>
            <a:endParaRPr lang="de-AT" noProof="0"/>
          </a:p>
        </p:txBody>
      </p:sp>
      <p:sp>
        <p:nvSpPr>
          <p:cNvPr id="28" name="Marcador de texto 22">
            <a:extLst>
              <a:ext uri="{FF2B5EF4-FFF2-40B4-BE49-F238E27FC236}">
                <a16:creationId xmlns:a16="http://schemas.microsoft.com/office/drawing/2014/main" id="{F5DF06C3-6942-4965-A727-4176DEA50BD9}"/>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8594350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el, Text und Objek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lvl1p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2"/>
            <a:ext cx="5399088" cy="471932"/>
          </a:xfrm>
        </p:spPr>
        <p:txBody>
          <a:bodyPr>
            <a:no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71" y="2816228"/>
            <a:ext cx="5399087" cy="2862261"/>
          </a:xfrm>
        </p:spPr>
        <p:txBody>
          <a:bodyPr>
            <a:noAutofit/>
          </a:bodyPr>
          <a:lstStyle>
            <a:lvl1pPr marL="71992" indent="-143976">
              <a:lnSpc>
                <a:spcPct val="100000"/>
              </a:lnSpc>
              <a:buFont typeface="Arial" panose="020B0604020202020204" pitchFamily="34" charset="0"/>
              <a:buChar char="•"/>
              <a:defRPr sz="1900"/>
            </a:lvl1pPr>
          </a:lstStyle>
          <a:p>
            <a:r>
              <a:rPr lang="de-AT" noProof="0"/>
              <a:t>Text</a:t>
            </a:r>
          </a:p>
        </p:txBody>
      </p:sp>
      <p:sp>
        <p:nvSpPr>
          <p:cNvPr id="22" name="Marcador de gráfico 21">
            <a:extLst>
              <a:ext uri="{FF2B5EF4-FFF2-40B4-BE49-F238E27FC236}">
                <a16:creationId xmlns:a16="http://schemas.microsoft.com/office/drawing/2014/main" id="{C94079B8-1E4C-F64B-B94E-A00A12808CBA}"/>
              </a:ext>
            </a:extLst>
          </p:cNvPr>
          <p:cNvSpPr>
            <a:spLocks noGrp="1"/>
          </p:cNvSpPr>
          <p:nvPr>
            <p:ph type="chart" sz="quarter" idx="16" hasCustomPrompt="1"/>
          </p:nvPr>
        </p:nvSpPr>
        <p:spPr>
          <a:xfrm>
            <a:off x="6593277" y="1179521"/>
            <a:ext cx="4498975" cy="4498975"/>
          </a:xfrm>
        </p:spPr>
        <p:txBody>
          <a:bodyPr lIns="359950" tIns="359950" rIns="359950" bIns="359950">
            <a:normAutofit/>
          </a:bodyPr>
          <a:lstStyle>
            <a:lvl1pPr>
              <a:defRPr sz="1900"/>
            </a:lvl1pPr>
          </a:lstStyle>
          <a:p>
            <a:r>
              <a:rPr lang="de-AT" noProof="0"/>
              <a:t>Graph</a:t>
            </a:r>
          </a:p>
        </p:txBody>
      </p:sp>
      <p:sp>
        <p:nvSpPr>
          <p:cNvPr id="24"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5" y="6341424"/>
            <a:ext cx="9910984" cy="183209"/>
          </a:xfrm>
        </p:spPr>
        <p:txBody>
          <a:bodyPr/>
          <a:lstStyle>
            <a:lvl1pPr>
              <a:defRPr/>
            </a:lvl1pPr>
          </a:lstStyle>
          <a:p>
            <a:r>
              <a:rPr lang="de-AT" smtClean="0"/>
              <a:t>Open Data in der Verwaltung</a:t>
            </a:r>
            <a:endParaRPr lang="de-AT"/>
          </a:p>
        </p:txBody>
      </p:sp>
      <p:sp>
        <p:nvSpPr>
          <p:cNvPr id="25"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503486" y="6341425"/>
            <a:ext cx="358321" cy="166367"/>
          </a:xfrm>
        </p:spPr>
        <p:txBody>
          <a:bodyPr/>
          <a:lstStyle/>
          <a:p>
            <a:fld id="{6DD58E23-04B3-3D49-B751-244912192C4F}" type="slidenum">
              <a:rPr lang="de-AT" noProof="0" smtClean="0"/>
              <a:t>‹Nr.›</a:t>
            </a:fld>
            <a:endParaRPr lang="de-AT" noProof="0"/>
          </a:p>
        </p:txBody>
      </p:sp>
      <p:sp>
        <p:nvSpPr>
          <p:cNvPr id="27" name="Marcador de texto 22">
            <a:extLst>
              <a:ext uri="{FF2B5EF4-FFF2-40B4-BE49-F238E27FC236}">
                <a16:creationId xmlns:a16="http://schemas.microsoft.com/office/drawing/2014/main" id="{6B613E4E-E59D-49CD-BEB5-1828DC281D8D}"/>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27139312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ildhintergrund">
    <p:bg>
      <p:bgPr>
        <a:solidFill>
          <a:schemeClr val="tx1"/>
        </a:solidFill>
        <a:effectLst/>
      </p:bgPr>
    </p:bg>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10D82212-3644-364B-8E4C-11A49E555A3C}"/>
              </a:ext>
            </a:extLst>
          </p:cNvPr>
          <p:cNvSpPr>
            <a:spLocks noGrp="1"/>
          </p:cNvSpPr>
          <p:nvPr>
            <p:ph type="pic" sz="quarter" idx="14" hasCustomPrompt="1"/>
          </p:nvPr>
        </p:nvSpPr>
        <p:spPr>
          <a:xfrm>
            <a:off x="0" y="0"/>
            <a:ext cx="12192000" cy="6858000"/>
          </a:xfrm>
        </p:spPr>
        <p:txBody>
          <a:bodyPr anchor="ctr" anchorCtr="1">
            <a:noAutofit/>
          </a:bodyPr>
          <a:lstStyle>
            <a:lvl1pPr>
              <a:defRPr sz="1900">
                <a:solidFill>
                  <a:schemeClr val="bg1"/>
                </a:solidFill>
              </a:defRPr>
            </a:lvl1pPr>
          </a:lstStyle>
          <a:p>
            <a:r>
              <a:rPr lang="es-ES" err="1"/>
              <a:t>Bild</a:t>
            </a:r>
            <a:endParaRPr lang="es-ES"/>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solidFill>
                  <a:schemeClr val="bg2"/>
                </a:solidFill>
              </a:defRPr>
            </a:lvl1p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a:solidFill>
            <a:schemeClr val="bg2"/>
          </a:solidFill>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grp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grp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grp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grp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a:solidFill>
            <a:schemeClr val="bg2"/>
          </a:solidFill>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grp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grp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grp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grp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grp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grp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grp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grp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grpFill/>
            <a:ln w="9509" cap="flat">
              <a:noFill/>
              <a:prstDash val="solid"/>
              <a:miter/>
            </a:ln>
          </p:spPr>
          <p:txBody>
            <a:bodyPr rtlCol="0" anchor="ctr"/>
            <a:lstStyle/>
            <a:p>
              <a:endParaRPr lang="es-ES"/>
            </a:p>
          </p:txBody>
        </p:sp>
      </p:grpSp>
      <p:sp>
        <p:nvSpPr>
          <p:cNvPr id="22"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5" y="6341425"/>
            <a:ext cx="9902820" cy="166367"/>
          </a:xfrm>
        </p:spPr>
        <p:txBody>
          <a:bodyPr/>
          <a:lstStyle>
            <a:lvl1pPr>
              <a:defRPr>
                <a:solidFill>
                  <a:schemeClr val="bg1"/>
                </a:solidFill>
              </a:defRPr>
            </a:lvl1pPr>
          </a:lstStyle>
          <a:p>
            <a:r>
              <a:rPr lang="de-AT" smtClean="0"/>
              <a:t>Open Data in der Verwaltung</a:t>
            </a:r>
            <a:endParaRPr lang="de-AT"/>
          </a:p>
        </p:txBody>
      </p:sp>
      <p:sp>
        <p:nvSpPr>
          <p:cNvPr id="24"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95321" y="6341425"/>
            <a:ext cx="366487" cy="166367"/>
          </a:xfrm>
        </p:spPr>
        <p:txBody>
          <a:bodyPr/>
          <a:lstStyle>
            <a:lvl1pPr>
              <a:defRPr>
                <a:solidFill>
                  <a:schemeClr val="bg1"/>
                </a:solidFill>
              </a:defRPr>
            </a:lvl1pPr>
          </a:lstStyle>
          <a:p>
            <a:fld id="{6DD58E23-04B3-3D49-B751-244912192C4F}" type="slidenum">
              <a:rPr lang="de-AT" smtClean="0"/>
              <a:pPr/>
              <a:t>‹Nr.›</a:t>
            </a:fld>
            <a:endParaRPr lang="de-AT"/>
          </a:p>
        </p:txBody>
      </p:sp>
      <p:sp>
        <p:nvSpPr>
          <p:cNvPr id="25" name="Marcador de texto 22">
            <a:extLst>
              <a:ext uri="{FF2B5EF4-FFF2-40B4-BE49-F238E27FC236}">
                <a16:creationId xmlns:a16="http://schemas.microsoft.com/office/drawing/2014/main" id="{F26576CC-1480-4806-ADA2-CF085480CC1F}"/>
              </a:ext>
            </a:extLst>
          </p:cNvPr>
          <p:cNvSpPr>
            <a:spLocks noGrp="1"/>
          </p:cNvSpPr>
          <p:nvPr>
            <p:ph type="body" sz="quarter" idx="13" hasCustomPrompt="1"/>
          </p:nvPr>
        </p:nvSpPr>
        <p:spPr>
          <a:xfrm>
            <a:off x="334965" y="756389"/>
            <a:ext cx="11522075" cy="236179"/>
          </a:xfrm>
        </p:spPr>
        <p:txBody>
          <a:bodyPr>
            <a:noAutofit/>
          </a:bodyPr>
          <a:lstStyle>
            <a:lvl1pPr>
              <a:defRPr sz="1900">
                <a:solidFill>
                  <a:schemeClr val="bg1"/>
                </a:solidFill>
              </a:defRPr>
            </a:lvl1pPr>
          </a:lstStyle>
          <a:p>
            <a:r>
              <a:rPr lang="de-AT" noProof="0"/>
              <a:t>Untertitel</a:t>
            </a:r>
          </a:p>
        </p:txBody>
      </p:sp>
    </p:spTree>
    <p:extLst>
      <p:ext uri="{BB962C8B-B14F-4D97-AF65-F5344CB8AC3E}">
        <p14:creationId xmlns:p14="http://schemas.microsoft.com/office/powerpoint/2010/main" val="1819124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Kapitelseite">
    <p:bg>
      <p:bgPr>
        <a:solidFill>
          <a:srgbClr val="FFCED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0" y="2214563"/>
            <a:ext cx="8640651" cy="1316037"/>
          </a:xfrm>
        </p:spPr>
        <p:txBody>
          <a:bodyPr anchor="b"/>
          <a:lstStyle>
            <a:lvl1pPr algn="l">
              <a:defRPr sz="5000"/>
            </a:lvl1pPr>
          </a:lstStyle>
          <a:p>
            <a:r>
              <a:rPr lang="de-AT" noProof="0"/>
              <a:t>Kapitel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0" y="3665538"/>
            <a:ext cx="8640651"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 des Kapitels</a:t>
            </a:r>
          </a:p>
        </p:txBody>
      </p:sp>
      <p:grpSp>
        <p:nvGrpSpPr>
          <p:cNvPr id="23" name="Grupo 22">
            <a:extLst>
              <a:ext uri="{FF2B5EF4-FFF2-40B4-BE49-F238E27FC236}">
                <a16:creationId xmlns:a16="http://schemas.microsoft.com/office/drawing/2014/main" id="{4873BFBA-4142-DE4A-BAC5-2C3E867E344C}"/>
              </a:ext>
            </a:extLst>
          </p:cNvPr>
          <p:cNvGrpSpPr/>
          <p:nvPr userDrawn="1"/>
        </p:nvGrpSpPr>
        <p:grpSpPr>
          <a:xfrm>
            <a:off x="334963" y="6170492"/>
            <a:ext cx="288631" cy="343019"/>
            <a:chOff x="334963" y="6170492"/>
            <a:chExt cx="288631" cy="343019"/>
          </a:xfrm>
        </p:grpSpPr>
        <p:sp>
          <p:nvSpPr>
            <p:cNvPr id="24" name="Forma libre 23">
              <a:extLst>
                <a:ext uri="{FF2B5EF4-FFF2-40B4-BE49-F238E27FC236}">
                  <a16:creationId xmlns:a16="http://schemas.microsoft.com/office/drawing/2014/main" id="{E75FD98D-2D04-C44C-9710-57F9C36B4EF1}"/>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de-AT" noProof="0"/>
            </a:p>
          </p:txBody>
        </p:sp>
        <p:sp>
          <p:nvSpPr>
            <p:cNvPr id="25" name="Forma libre 24">
              <a:extLst>
                <a:ext uri="{FF2B5EF4-FFF2-40B4-BE49-F238E27FC236}">
                  <a16:creationId xmlns:a16="http://schemas.microsoft.com/office/drawing/2014/main" id="{8535E577-D735-E742-8F12-CF5330ED555D}"/>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de-AT" noProof="0"/>
            </a:p>
          </p:txBody>
        </p:sp>
        <p:sp>
          <p:nvSpPr>
            <p:cNvPr id="26" name="Forma libre 25">
              <a:extLst>
                <a:ext uri="{FF2B5EF4-FFF2-40B4-BE49-F238E27FC236}">
                  <a16:creationId xmlns:a16="http://schemas.microsoft.com/office/drawing/2014/main" id="{7E329333-DA18-B94E-8A00-1A69B9D28830}"/>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de-AT" noProof="0"/>
            </a:p>
          </p:txBody>
        </p:sp>
        <p:sp>
          <p:nvSpPr>
            <p:cNvPr id="27" name="Forma libre 26">
              <a:extLst>
                <a:ext uri="{FF2B5EF4-FFF2-40B4-BE49-F238E27FC236}">
                  <a16:creationId xmlns:a16="http://schemas.microsoft.com/office/drawing/2014/main" id="{3A5C1C1A-4F07-9146-AEBF-E9974AFB2EA1}"/>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de-AT" noProof="0"/>
            </a:p>
          </p:txBody>
        </p:sp>
      </p:grpSp>
      <p:grpSp>
        <p:nvGrpSpPr>
          <p:cNvPr id="28" name="Grupo 27">
            <a:extLst>
              <a:ext uri="{FF2B5EF4-FFF2-40B4-BE49-F238E27FC236}">
                <a16:creationId xmlns:a16="http://schemas.microsoft.com/office/drawing/2014/main" id="{DE6376A9-2422-584B-A4B3-EB06C4266C11}"/>
              </a:ext>
            </a:extLst>
          </p:cNvPr>
          <p:cNvGrpSpPr/>
          <p:nvPr userDrawn="1"/>
        </p:nvGrpSpPr>
        <p:grpSpPr>
          <a:xfrm>
            <a:off x="713181" y="6166962"/>
            <a:ext cx="482421" cy="342893"/>
            <a:chOff x="713181" y="6166962"/>
            <a:chExt cx="482421" cy="342893"/>
          </a:xfrm>
        </p:grpSpPr>
        <p:sp>
          <p:nvSpPr>
            <p:cNvPr id="29" name="Forma libre 28">
              <a:extLst>
                <a:ext uri="{FF2B5EF4-FFF2-40B4-BE49-F238E27FC236}">
                  <a16:creationId xmlns:a16="http://schemas.microsoft.com/office/drawing/2014/main" id="{35FCF975-CD7E-C34D-8A69-65B39C7CAD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de-AT" noProof="0"/>
            </a:p>
          </p:txBody>
        </p:sp>
        <p:sp>
          <p:nvSpPr>
            <p:cNvPr id="30" name="Forma libre 29">
              <a:extLst>
                <a:ext uri="{FF2B5EF4-FFF2-40B4-BE49-F238E27FC236}">
                  <a16:creationId xmlns:a16="http://schemas.microsoft.com/office/drawing/2014/main" id="{BAB37988-EE90-254D-B4EA-A72C8DEA5AFC}"/>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de-AT" noProof="0"/>
            </a:p>
          </p:txBody>
        </p:sp>
        <p:sp>
          <p:nvSpPr>
            <p:cNvPr id="31" name="Forma libre 30">
              <a:extLst>
                <a:ext uri="{FF2B5EF4-FFF2-40B4-BE49-F238E27FC236}">
                  <a16:creationId xmlns:a16="http://schemas.microsoft.com/office/drawing/2014/main" id="{858CED70-834B-DB4E-8DCE-6E7DBE09190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de-AT" noProof="0"/>
            </a:p>
          </p:txBody>
        </p:sp>
        <p:sp>
          <p:nvSpPr>
            <p:cNvPr id="32" name="Forma libre 31">
              <a:extLst>
                <a:ext uri="{FF2B5EF4-FFF2-40B4-BE49-F238E27FC236}">
                  <a16:creationId xmlns:a16="http://schemas.microsoft.com/office/drawing/2014/main" id="{BCDD153C-B693-FD46-BDB6-AED7DCE560C4}"/>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de-AT" noProof="0"/>
            </a:p>
          </p:txBody>
        </p:sp>
        <p:sp>
          <p:nvSpPr>
            <p:cNvPr id="33" name="Forma libre 32">
              <a:extLst>
                <a:ext uri="{FF2B5EF4-FFF2-40B4-BE49-F238E27FC236}">
                  <a16:creationId xmlns:a16="http://schemas.microsoft.com/office/drawing/2014/main" id="{7AB4EA8F-E04D-264C-9DC0-56BB0C9EC068}"/>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de-AT" noProof="0"/>
            </a:p>
          </p:txBody>
        </p:sp>
        <p:sp>
          <p:nvSpPr>
            <p:cNvPr id="34" name="Forma libre 33">
              <a:extLst>
                <a:ext uri="{FF2B5EF4-FFF2-40B4-BE49-F238E27FC236}">
                  <a16:creationId xmlns:a16="http://schemas.microsoft.com/office/drawing/2014/main" id="{BC83A937-69CA-2F4A-A90F-2312B683CFFD}"/>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de-AT" noProof="0"/>
            </a:p>
          </p:txBody>
        </p:sp>
        <p:sp>
          <p:nvSpPr>
            <p:cNvPr id="35" name="Forma libre 34">
              <a:extLst>
                <a:ext uri="{FF2B5EF4-FFF2-40B4-BE49-F238E27FC236}">
                  <a16:creationId xmlns:a16="http://schemas.microsoft.com/office/drawing/2014/main" id="{5EBF82A0-9D29-684E-BE1E-B60B63A755A2}"/>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de-AT" noProof="0"/>
            </a:p>
          </p:txBody>
        </p:sp>
        <p:sp>
          <p:nvSpPr>
            <p:cNvPr id="36" name="Forma libre 35">
              <a:extLst>
                <a:ext uri="{FF2B5EF4-FFF2-40B4-BE49-F238E27FC236}">
                  <a16:creationId xmlns:a16="http://schemas.microsoft.com/office/drawing/2014/main" id="{D090E39D-7231-4F45-A64F-81FCCCAECE46}"/>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de-AT" noProof="0"/>
            </a:p>
          </p:txBody>
        </p:sp>
        <p:sp>
          <p:nvSpPr>
            <p:cNvPr id="37" name="Forma libre 36">
              <a:extLst>
                <a:ext uri="{FF2B5EF4-FFF2-40B4-BE49-F238E27FC236}">
                  <a16:creationId xmlns:a16="http://schemas.microsoft.com/office/drawing/2014/main" id="{A62B58A0-E85F-874F-9A33-304CBBD12AA4}"/>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de-AT" noProof="0"/>
            </a:p>
          </p:txBody>
        </p:sp>
      </p:grpSp>
      <p:sp>
        <p:nvSpPr>
          <p:cNvPr id="38" name="Marcador de pie de página 4">
            <a:extLst>
              <a:ext uri="{FF2B5EF4-FFF2-40B4-BE49-F238E27FC236}">
                <a16:creationId xmlns:a16="http://schemas.microsoft.com/office/drawing/2014/main" id="{5582B664-FAB2-AA40-8699-0ACA59D33A03}"/>
              </a:ext>
            </a:extLst>
          </p:cNvPr>
          <p:cNvSpPr>
            <a:spLocks noGrp="1"/>
          </p:cNvSpPr>
          <p:nvPr>
            <p:ph type="ftr" sz="quarter" idx="11"/>
          </p:nvPr>
        </p:nvSpPr>
        <p:spPr>
          <a:xfrm>
            <a:off x="1592493" y="6341416"/>
            <a:ext cx="7396057" cy="190204"/>
          </a:xfrm>
        </p:spPr>
        <p:txBody>
          <a:bodyPr/>
          <a:lstStyle>
            <a:lvl1pPr>
              <a:defRPr/>
            </a:lvl1pPr>
          </a:lstStyle>
          <a:p>
            <a:r>
              <a:rPr lang="de-AT" noProof="0" smtClean="0"/>
              <a:t>Open Data in der Verwaltung</a:t>
            </a:r>
            <a:endParaRPr lang="de-AT" noProof="0" dirty="0"/>
          </a:p>
        </p:txBody>
      </p:sp>
      <p:sp>
        <p:nvSpPr>
          <p:cNvPr id="39" name="Marcador de número de diapositiva 5">
            <a:extLst>
              <a:ext uri="{FF2B5EF4-FFF2-40B4-BE49-F238E27FC236}">
                <a16:creationId xmlns:a16="http://schemas.microsoft.com/office/drawing/2014/main" id="{37EAD4FB-9AA0-AE49-BFCF-5DA18D6FCC33}"/>
              </a:ext>
            </a:extLst>
          </p:cNvPr>
          <p:cNvSpPr>
            <a:spLocks noGrp="1"/>
          </p:cNvSpPr>
          <p:nvPr>
            <p:ph type="sldNum" sz="quarter" idx="12"/>
          </p:nvPr>
        </p:nvSpPr>
        <p:spPr>
          <a:xfrm>
            <a:off x="11004264" y="6341416"/>
            <a:ext cx="857536" cy="168275"/>
          </a:xfrm>
        </p:spPr>
        <p:txBody>
          <a:bodyPr/>
          <a:lstStyle/>
          <a:p>
            <a:fld id="{6DD58E23-04B3-3D49-B751-244912192C4F}" type="slidenum">
              <a:rPr lang="de-AT" noProof="0" smtClean="0"/>
              <a:pPr/>
              <a:t>‹Nr.›</a:t>
            </a:fld>
            <a:endParaRPr lang="de-AT" noProof="0"/>
          </a:p>
        </p:txBody>
      </p:sp>
    </p:spTree>
    <p:extLst>
      <p:ext uri="{BB962C8B-B14F-4D97-AF65-F5344CB8AC3E}">
        <p14:creationId xmlns:p14="http://schemas.microsoft.com/office/powerpoint/2010/main" val="19222638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und großes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4" y="333384"/>
            <a:ext cx="2773997" cy="236177"/>
          </a:xfrm>
        </p:spPr>
        <p:txBody>
          <a:body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70" y="2042677"/>
            <a:ext cx="2773999" cy="2748407"/>
          </a:xfrm>
        </p:spPr>
        <p:txBody>
          <a:bodyPr>
            <a:noAutofit/>
          </a:bodyPr>
          <a:lstStyle>
            <a:lvl1pPr marL="71992" indent="-143976">
              <a:lnSpc>
                <a:spcPct val="100000"/>
              </a:lnSpc>
              <a:buFont typeface="Arial" panose="020B0604020202020204" pitchFamily="34" charset="0"/>
              <a:buChar char="•"/>
              <a:defRPr sz="1900"/>
            </a:lvl1pPr>
          </a:lstStyle>
          <a:p>
            <a:r>
              <a:rPr lang="de-AT" noProof="0"/>
              <a:t>Text</a:t>
            </a:r>
          </a:p>
        </p:txBody>
      </p:sp>
      <p:sp>
        <p:nvSpPr>
          <p:cNvPr id="24" name="Marcador de posición de imagen 23">
            <a:extLst>
              <a:ext uri="{FF2B5EF4-FFF2-40B4-BE49-F238E27FC236}">
                <a16:creationId xmlns:a16="http://schemas.microsoft.com/office/drawing/2014/main" id="{DD98D000-9CB9-9444-9112-804FD6449842}"/>
              </a:ext>
            </a:extLst>
          </p:cNvPr>
          <p:cNvSpPr>
            <a:spLocks noGrp="1"/>
          </p:cNvSpPr>
          <p:nvPr>
            <p:ph type="pic" sz="quarter" idx="15" hasCustomPrompt="1"/>
          </p:nvPr>
        </p:nvSpPr>
        <p:spPr>
          <a:xfrm>
            <a:off x="3459319" y="0"/>
            <a:ext cx="8732689" cy="4791075"/>
          </a:xfrm>
        </p:spPr>
        <p:txBody>
          <a:bodyPr lIns="359950" tIns="359950" rIns="359950" bIns="359950">
            <a:normAutofit/>
          </a:bodyPr>
          <a:lstStyle>
            <a:lvl1pPr>
              <a:defRPr sz="1900"/>
            </a:lvl1pPr>
          </a:lstStyle>
          <a:p>
            <a:r>
              <a:rPr lang="de-AT" noProof="0"/>
              <a:t>Bild</a:t>
            </a:r>
          </a:p>
        </p:txBody>
      </p:sp>
      <p:sp>
        <p:nvSpPr>
          <p:cNvPr id="2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3" y="6341425"/>
            <a:ext cx="9943643" cy="166367"/>
          </a:xfrm>
        </p:spPr>
        <p:txBody>
          <a:bodyPr/>
          <a:lstStyle>
            <a:lvl1pPr>
              <a:defRPr/>
            </a:lvl1pPr>
          </a:lstStyle>
          <a:p>
            <a:r>
              <a:rPr lang="de-AT" smtClean="0"/>
              <a:t>Open Data in der Verwaltung</a:t>
            </a:r>
            <a:endParaRPr lang="de-AT"/>
          </a:p>
        </p:txBody>
      </p:sp>
      <p:sp>
        <p:nvSpPr>
          <p:cNvPr id="27"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536136" y="6341425"/>
            <a:ext cx="325664" cy="166367"/>
          </a:xfrm>
        </p:spPr>
        <p:txBody>
          <a:bodyPr/>
          <a:lstStyle/>
          <a:p>
            <a:fld id="{6DD58E23-04B3-3D49-B751-244912192C4F}" type="slidenum">
              <a:rPr lang="de-AT" noProof="0" smtClean="0"/>
              <a:t>‹Nr.›</a:t>
            </a:fld>
            <a:endParaRPr lang="de-AT" noProof="0"/>
          </a:p>
        </p:txBody>
      </p:sp>
      <p:sp>
        <p:nvSpPr>
          <p:cNvPr id="28" name="Marcador de texto 22">
            <a:extLst>
              <a:ext uri="{FF2B5EF4-FFF2-40B4-BE49-F238E27FC236}">
                <a16:creationId xmlns:a16="http://schemas.microsoft.com/office/drawing/2014/main" id="{FD64BFEF-E2C8-4960-BA03-265CC9A3AC78}"/>
              </a:ext>
            </a:extLst>
          </p:cNvPr>
          <p:cNvSpPr>
            <a:spLocks noGrp="1"/>
          </p:cNvSpPr>
          <p:nvPr>
            <p:ph type="body" sz="quarter" idx="13" hasCustomPrompt="1"/>
          </p:nvPr>
        </p:nvSpPr>
        <p:spPr>
          <a:xfrm>
            <a:off x="334971" y="756394"/>
            <a:ext cx="2773999" cy="34939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254870118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und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84"/>
            <a:ext cx="5399088" cy="236177"/>
          </a:xfrm>
        </p:spPr>
        <p:txBody>
          <a:body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2"/>
            <a:ext cx="5399088" cy="471932"/>
          </a:xfrm>
        </p:spPr>
        <p:txBody>
          <a:bodyPr>
            <a:no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71" y="2816226"/>
            <a:ext cx="5399087" cy="1965324"/>
          </a:xfrm>
        </p:spPr>
        <p:txBody>
          <a:bodyPr>
            <a:noAutofit/>
          </a:bodyPr>
          <a:lstStyle>
            <a:lvl1pPr marL="71992" indent="-143976">
              <a:lnSpc>
                <a:spcPct val="100000"/>
              </a:lnSpc>
              <a:buFont typeface="Arial" panose="020B0604020202020204" pitchFamily="34" charset="0"/>
              <a:buChar char="•"/>
              <a:defRPr sz="19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21" y="7"/>
            <a:ext cx="5983287" cy="4781551"/>
          </a:xfrm>
        </p:spPr>
        <p:txBody>
          <a:bodyPr lIns="359950" tIns="359950" rIns="359950" bIns="359950">
            <a:normAutofit/>
          </a:bodyPr>
          <a:lstStyle>
            <a:lvl1pPr>
              <a:defRPr sz="1900"/>
            </a:lvl1pPr>
          </a:lstStyle>
          <a:p>
            <a:r>
              <a:rPr lang="de-AT" noProof="0"/>
              <a:t>Bild</a:t>
            </a:r>
          </a:p>
        </p:txBody>
      </p:sp>
      <p:sp>
        <p:nvSpPr>
          <p:cNvPr id="24"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3" y="6341425"/>
            <a:ext cx="9868635" cy="166367"/>
          </a:xfrm>
        </p:spPr>
        <p:txBody>
          <a:bodyPr/>
          <a:lstStyle>
            <a:lvl1pPr>
              <a:defRPr/>
            </a:lvl1pPr>
          </a:lstStyle>
          <a:p>
            <a:r>
              <a:rPr lang="de-AT" smtClean="0"/>
              <a:t>Open Data in der Verwaltung</a:t>
            </a:r>
            <a:endParaRPr lang="de-AT"/>
          </a:p>
        </p:txBody>
      </p:sp>
      <p:sp>
        <p:nvSpPr>
          <p:cNvPr id="25"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61137" y="6341425"/>
            <a:ext cx="400671" cy="166367"/>
          </a:xfrm>
        </p:spPr>
        <p:txBody>
          <a:bodyPr/>
          <a:lstStyle/>
          <a:p>
            <a:fld id="{6DD58E23-04B3-3D49-B751-244912192C4F}" type="slidenum">
              <a:rPr lang="de-AT" noProof="0" smtClean="0"/>
              <a:t>‹Nr.›</a:t>
            </a:fld>
            <a:endParaRPr lang="de-AT" noProof="0"/>
          </a:p>
        </p:txBody>
      </p:sp>
      <p:sp>
        <p:nvSpPr>
          <p:cNvPr id="27" name="Marcador de texto 22">
            <a:extLst>
              <a:ext uri="{FF2B5EF4-FFF2-40B4-BE49-F238E27FC236}">
                <a16:creationId xmlns:a16="http://schemas.microsoft.com/office/drawing/2014/main" id="{82EBF2A9-E892-40AF-99E1-D4EAC5AF8D2D}"/>
              </a:ext>
            </a:extLst>
          </p:cNvPr>
          <p:cNvSpPr>
            <a:spLocks noGrp="1"/>
          </p:cNvSpPr>
          <p:nvPr>
            <p:ph type="body" sz="quarter" idx="13" hasCustomPrompt="1"/>
          </p:nvPr>
        </p:nvSpPr>
        <p:spPr>
          <a:xfrm>
            <a:off x="334964" y="756389"/>
            <a:ext cx="5399088"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65747171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xt und zwei Bilder">
    <p:bg>
      <p:bgPr>
        <a:solidFill>
          <a:schemeClr val="bg1"/>
        </a:solidFill>
        <a:effectLst/>
      </p:bgPr>
    </p:bg>
    <p:spTree>
      <p:nvGrpSpPr>
        <p:cNvPr id="1" name=""/>
        <p:cNvGrpSpPr/>
        <p:nvPr/>
      </p:nvGrpSpPr>
      <p:grpSpPr>
        <a:xfrm>
          <a:off x="0" y="0"/>
          <a:ext cx="0" cy="0"/>
          <a:chOff x="0" y="0"/>
          <a:chExt cx="0" cy="0"/>
        </a:xfrm>
      </p:grpSpPr>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21" y="3511296"/>
            <a:ext cx="5983287" cy="3346704"/>
          </a:xfrm>
        </p:spPr>
        <p:txBody>
          <a:bodyPr lIns="359950" tIns="359950" rIns="359950" bIns="359950">
            <a:normAutofit/>
          </a:bodyPr>
          <a:lstStyle>
            <a:lvl1pPr>
              <a:defRPr sz="1900"/>
            </a:lvl1pPr>
          </a:lstStyle>
          <a:p>
            <a:r>
              <a:rPr lang="de-AT" noProof="0"/>
              <a:t>Bild</a:t>
            </a: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84"/>
            <a:ext cx="5399088" cy="236177"/>
          </a:xfrm>
        </p:spPr>
        <p:txBody>
          <a:body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2"/>
            <a:ext cx="5399088" cy="471932"/>
          </a:xfrm>
        </p:spPr>
        <p:txBody>
          <a:bodyPr>
            <a:no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71" y="2816226"/>
            <a:ext cx="5399087" cy="1965324"/>
          </a:xfrm>
        </p:spPr>
        <p:txBody>
          <a:bodyPr>
            <a:noAutofit/>
          </a:bodyPr>
          <a:lstStyle>
            <a:lvl1pPr marL="71992" indent="-143976">
              <a:lnSpc>
                <a:spcPct val="100000"/>
              </a:lnSpc>
              <a:buFont typeface="Arial" panose="020B0604020202020204" pitchFamily="34" charset="0"/>
              <a:buChar char="•"/>
              <a:defRPr sz="19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21" y="0"/>
            <a:ext cx="5983287" cy="3346704"/>
          </a:xfrm>
        </p:spPr>
        <p:txBody>
          <a:bodyPr lIns="359950" tIns="359950" rIns="359950" bIns="359950">
            <a:normAutofit/>
          </a:bodyPr>
          <a:lstStyle>
            <a:lvl1pPr>
              <a:defRPr sz="1900"/>
            </a:lvl1pPr>
          </a:lstStyle>
          <a:p>
            <a:r>
              <a:rPr lang="de-AT" noProof="0"/>
              <a:t>Bild</a:t>
            </a:r>
          </a:p>
        </p:txBody>
      </p:sp>
      <p:sp>
        <p:nvSpPr>
          <p:cNvPr id="2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5" y="6341425"/>
            <a:ext cx="9910984" cy="166367"/>
          </a:xfrm>
        </p:spPr>
        <p:txBody>
          <a:bodyPr/>
          <a:lstStyle>
            <a:lvl1pPr>
              <a:defRPr/>
            </a:lvl1pPr>
          </a:lstStyle>
          <a:p>
            <a:r>
              <a:rPr lang="de-AT" smtClean="0"/>
              <a:t>Open Data in der Verwaltung</a:t>
            </a:r>
            <a:endParaRPr lang="de-AT"/>
          </a:p>
        </p:txBody>
      </p:sp>
      <p:sp>
        <p:nvSpPr>
          <p:cNvPr id="27"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503486" y="6341424"/>
            <a:ext cx="358321" cy="183209"/>
          </a:xfrm>
        </p:spPr>
        <p:txBody>
          <a:bodyPr/>
          <a:lstStyle/>
          <a:p>
            <a:fld id="{6DD58E23-04B3-3D49-B751-244912192C4F}" type="slidenum">
              <a:rPr lang="de-AT" noProof="0" smtClean="0"/>
              <a:t>‹Nr.›</a:t>
            </a:fld>
            <a:endParaRPr lang="de-AT" noProof="0"/>
          </a:p>
        </p:txBody>
      </p:sp>
      <p:sp>
        <p:nvSpPr>
          <p:cNvPr id="28" name="Marcador de texto 22">
            <a:extLst>
              <a:ext uri="{FF2B5EF4-FFF2-40B4-BE49-F238E27FC236}">
                <a16:creationId xmlns:a16="http://schemas.microsoft.com/office/drawing/2014/main" id="{EFED8284-9488-4F89-AB1A-8BBF709DAA16}"/>
              </a:ext>
            </a:extLst>
          </p:cNvPr>
          <p:cNvSpPr>
            <a:spLocks noGrp="1"/>
          </p:cNvSpPr>
          <p:nvPr>
            <p:ph type="body" sz="quarter" idx="13" hasCustomPrompt="1"/>
          </p:nvPr>
        </p:nvSpPr>
        <p:spPr>
          <a:xfrm>
            <a:off x="334971" y="756389"/>
            <a:ext cx="5399087"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292509086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ildraster">
    <p:bg>
      <p:bgPr>
        <a:solidFill>
          <a:schemeClr val="bg1"/>
        </a:solidFill>
        <a:effectLst/>
      </p:bgPr>
    </p:bg>
    <p:spTree>
      <p:nvGrpSpPr>
        <p:cNvPr id="1" name=""/>
        <p:cNvGrpSpPr/>
        <p:nvPr/>
      </p:nvGrpSpPr>
      <p:grpSpPr>
        <a:xfrm>
          <a:off x="0" y="0"/>
          <a:ext cx="0" cy="0"/>
          <a:chOff x="0" y="0"/>
          <a:chExt cx="0" cy="0"/>
        </a:xfrm>
      </p:grpSpPr>
      <p:sp>
        <p:nvSpPr>
          <p:cNvPr id="25" name="Marcador de posición de imagen 21">
            <a:extLst>
              <a:ext uri="{FF2B5EF4-FFF2-40B4-BE49-F238E27FC236}">
                <a16:creationId xmlns:a16="http://schemas.microsoft.com/office/drawing/2014/main" id="{98ED2C86-6BC6-EF41-AAF1-8952B0BE91F6}"/>
              </a:ext>
            </a:extLst>
          </p:cNvPr>
          <p:cNvSpPr>
            <a:spLocks noGrp="1"/>
          </p:cNvSpPr>
          <p:nvPr>
            <p:ph type="pic" sz="quarter" idx="18" hasCustomPrompt="1"/>
          </p:nvPr>
        </p:nvSpPr>
        <p:spPr>
          <a:xfrm>
            <a:off x="9" y="3511296"/>
            <a:ext cx="5983287" cy="3346704"/>
          </a:xfrm>
        </p:spPr>
        <p:txBody>
          <a:bodyPr lIns="359950" tIns="359950" rIns="359950" bIns="359950">
            <a:normAutofit/>
          </a:bodyPr>
          <a:lstStyle>
            <a:lvl1pPr>
              <a:defRPr sz="1900"/>
            </a:lvl1pPr>
          </a:lstStyle>
          <a:p>
            <a:r>
              <a:rPr lang="de-AT" noProof="0"/>
              <a:t>Bild</a:t>
            </a:r>
          </a:p>
        </p:txBody>
      </p:sp>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21" y="3511296"/>
            <a:ext cx="5983287" cy="3346704"/>
          </a:xfrm>
        </p:spPr>
        <p:txBody>
          <a:bodyPr lIns="359950" tIns="359950" rIns="359950" bIns="359950">
            <a:normAutofit/>
          </a:bodyPr>
          <a:lstStyle>
            <a:lvl1pPr>
              <a:defRPr sz="1900"/>
            </a:lvl1pPr>
          </a:lstStyle>
          <a:p>
            <a:r>
              <a:rPr lang="de-AT" noProof="0"/>
              <a:t>Bild</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21" y="0"/>
            <a:ext cx="5983287" cy="3346704"/>
          </a:xfrm>
        </p:spPr>
        <p:txBody>
          <a:bodyPr lIns="359950" tIns="359950" rIns="359950" bIns="359950">
            <a:normAutofit/>
          </a:bodyPr>
          <a:lstStyle>
            <a:lvl1pPr>
              <a:defRPr sz="1900"/>
            </a:lvl1pPr>
          </a:lstStyle>
          <a:p>
            <a:r>
              <a:rPr lang="de-AT" noProof="0"/>
              <a:t>Bild</a:t>
            </a:r>
          </a:p>
        </p:txBody>
      </p:sp>
      <p:sp>
        <p:nvSpPr>
          <p:cNvPr id="27" name="Marcador de posición de imagen 21">
            <a:extLst>
              <a:ext uri="{FF2B5EF4-FFF2-40B4-BE49-F238E27FC236}">
                <a16:creationId xmlns:a16="http://schemas.microsoft.com/office/drawing/2014/main" id="{BBE4D656-73E3-3E45-BFBE-1A4C4697230E}"/>
              </a:ext>
            </a:extLst>
          </p:cNvPr>
          <p:cNvSpPr>
            <a:spLocks noGrp="1"/>
          </p:cNvSpPr>
          <p:nvPr>
            <p:ph type="pic" sz="quarter" idx="19" hasCustomPrompt="1"/>
          </p:nvPr>
        </p:nvSpPr>
        <p:spPr>
          <a:xfrm>
            <a:off x="9" y="0"/>
            <a:ext cx="5983287" cy="3346704"/>
          </a:xfrm>
        </p:spPr>
        <p:txBody>
          <a:bodyPr lIns="359950" tIns="359950" rIns="359950" bIns="359950">
            <a:noAutofit/>
          </a:bodyPr>
          <a:lstStyle>
            <a:lvl1pPr>
              <a:defRPr sz="1900"/>
            </a:lvl1pPr>
          </a:lstStyle>
          <a:p>
            <a:r>
              <a:rPr lang="de-AT" noProof="0"/>
              <a:t>Bild</a:t>
            </a: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84"/>
            <a:ext cx="5399088" cy="236177"/>
          </a:xfrm>
        </p:spPr>
        <p:txBody>
          <a:bodyPr/>
          <a:lstStyle>
            <a:lvl1pPr>
              <a:defRPr>
                <a:solidFill>
                  <a:schemeClr val="bg2"/>
                </a:solidFill>
              </a:defRPr>
            </a:lvl1p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solidFill>
                  <a:schemeClr val="bg1"/>
                </a:solidFill>
              </a:defRPr>
            </a:lvl1pPr>
          </a:lstStyle>
          <a:p>
            <a:r>
              <a:rPr lang="de-AT" noProof="0" smtClean="0"/>
              <a:t>Open Data in der Verwaltung</a:t>
            </a:r>
            <a:endParaRPr lang="de-AT" noProof="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lvl1pPr>
              <a:defRPr>
                <a:solidFill>
                  <a:schemeClr val="bg1">
                    <a:lumMod val="65000"/>
                  </a:schemeClr>
                </a:solidFill>
              </a:defRPr>
            </a:lvl1pPr>
          </a:lstStyle>
          <a:p>
            <a:fld id="{6DD58E23-04B3-3D49-B751-244912192C4F}" type="slidenum">
              <a:rPr lang="de-AT" smtClean="0"/>
              <a:pPr/>
              <a:t>‹Nr.›</a:t>
            </a:fld>
            <a:endParaRPr lang="de-AT"/>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a:solidFill>
            <a:schemeClr val="bg2"/>
          </a:solidFill>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grp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grp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grp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grp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a:solidFill>
            <a:schemeClr val="bg2"/>
          </a:solidFill>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grp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grp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grp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grp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grp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grp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grp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grp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grp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9"/>
          </a:xfrm>
        </p:spPr>
        <p:txBody>
          <a:bodyPr>
            <a:normAutofit/>
          </a:bodyPr>
          <a:lstStyle>
            <a:lvl1pPr>
              <a:defRPr sz="1900">
                <a:solidFill>
                  <a:schemeClr val="bg2"/>
                </a:solidFill>
              </a:defRPr>
            </a:lvl1pPr>
          </a:lstStyle>
          <a:p>
            <a:r>
              <a:rPr lang="de-AT" noProof="0"/>
              <a:t>Untertitel</a:t>
            </a:r>
          </a:p>
        </p:txBody>
      </p:sp>
    </p:spTree>
    <p:extLst>
      <p:ext uri="{BB962C8B-B14F-4D97-AF65-F5344CB8AC3E}">
        <p14:creationId xmlns:p14="http://schemas.microsoft.com/office/powerpoint/2010/main" val="315096403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Folienüberschrift</a:t>
            </a:r>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4" y="6166964"/>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2"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a:xfrm>
            <a:off x="1592493" y="6341424"/>
            <a:ext cx="9879835" cy="183209"/>
          </a:xfrm>
        </p:spPr>
        <p:txBody>
          <a:bodyPr/>
          <a:lstStyle>
            <a:lvl1pPr>
              <a:defRPr/>
            </a:lvl1pPr>
          </a:lstStyle>
          <a:p>
            <a:r>
              <a:rPr lang="de-AT" smtClean="0"/>
              <a:t>Open Data in der Verwaltung</a:t>
            </a:r>
            <a:endParaRPr lang="de-AT"/>
          </a:p>
        </p:txBody>
      </p:sp>
      <p:sp>
        <p:nvSpPr>
          <p:cNvPr id="24"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a:xfrm>
            <a:off x="11472328" y="6341425"/>
            <a:ext cx="389472" cy="172095"/>
          </a:xfrm>
        </p:spPr>
        <p:txBody>
          <a:bodyPr/>
          <a:lstStyle/>
          <a:p>
            <a:fld id="{6DD58E23-04B3-3D49-B751-244912192C4F}" type="slidenum">
              <a:rPr lang="de-AT" noProof="0" smtClean="0"/>
              <a:t>‹Nr.›</a:t>
            </a:fld>
            <a:endParaRPr lang="de-AT" noProof="0"/>
          </a:p>
        </p:txBody>
      </p:sp>
      <p:sp>
        <p:nvSpPr>
          <p:cNvPr id="25" name="Marcador de texto 22">
            <a:extLst>
              <a:ext uri="{FF2B5EF4-FFF2-40B4-BE49-F238E27FC236}">
                <a16:creationId xmlns:a16="http://schemas.microsoft.com/office/drawing/2014/main" id="{610C0089-15DC-497F-9076-10AB5037EE5E}"/>
              </a:ext>
            </a:extLst>
          </p:cNvPr>
          <p:cNvSpPr>
            <a:spLocks noGrp="1"/>
          </p:cNvSpPr>
          <p:nvPr>
            <p:ph type="body" sz="quarter" idx="13" hasCustomPrompt="1"/>
          </p:nvPr>
        </p:nvSpPr>
        <p:spPr>
          <a:xfrm>
            <a:off x="334965" y="756389"/>
            <a:ext cx="11522075" cy="236179"/>
          </a:xfrm>
        </p:spPr>
        <p:txBody>
          <a:bodyPr>
            <a:noAutofit/>
          </a:bodyPr>
          <a:lstStyle>
            <a:lvl1pPr>
              <a:defRPr sz="1900"/>
            </a:lvl1pPr>
          </a:lstStyle>
          <a:p>
            <a:r>
              <a:rPr lang="de-AT" noProof="0"/>
              <a:t>Untertitel</a:t>
            </a:r>
          </a:p>
        </p:txBody>
      </p:sp>
    </p:spTree>
    <p:extLst>
      <p:ext uri="{BB962C8B-B14F-4D97-AF65-F5344CB8AC3E}">
        <p14:creationId xmlns:p14="http://schemas.microsoft.com/office/powerpoint/2010/main" val="83173946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_Ende">
    <p:bg>
      <p:bgPr>
        <a:solidFill>
          <a:schemeClr val="bg1"/>
        </a:solidFill>
        <a:effectLst/>
      </p:bgPr>
    </p:bg>
    <p:spTree>
      <p:nvGrpSpPr>
        <p:cNvPr id="1" name=""/>
        <p:cNvGrpSpPr/>
        <p:nvPr/>
      </p:nvGrpSpPr>
      <p:grpSpPr>
        <a:xfrm>
          <a:off x="0" y="0"/>
          <a:ext cx="0" cy="0"/>
          <a:chOff x="0" y="0"/>
          <a:chExt cx="0" cy="0"/>
        </a:xfrm>
      </p:grpSpPr>
      <p:sp>
        <p:nvSpPr>
          <p:cNvPr id="14" name="Rectángulo 26">
            <a:extLst>
              <a:ext uri="{FF2B5EF4-FFF2-40B4-BE49-F238E27FC236}">
                <a16:creationId xmlns:a16="http://schemas.microsoft.com/office/drawing/2014/main" id="{9E72F303-0445-1145-B348-9435E605E9E0}"/>
              </a:ext>
            </a:extLst>
          </p:cNvPr>
          <p:cNvSpPr/>
          <p:nvPr userDrawn="1"/>
        </p:nvSpPr>
        <p:spPr>
          <a:xfrm>
            <a:off x="3915508" y="3361585"/>
            <a:ext cx="7270221" cy="2173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33130" y="3763409"/>
            <a:ext cx="6198343" cy="911352"/>
          </a:xfrm>
        </p:spPr>
        <p:txBody>
          <a:bodyPr anchor="b"/>
          <a:lstStyle>
            <a:lvl1pPr algn="l">
              <a:defRPr sz="5100"/>
            </a:lvl1pPr>
          </a:lstStyle>
          <a:p>
            <a:r>
              <a:rPr lang="de-AT" noProof="0"/>
              <a:t>Danke</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pic>
        <p:nvPicPr>
          <p:cNvPr id="12" name="Grafik 11" descr="GGR_Bildung_orbit1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1" y="5868000"/>
            <a:ext cx="1963675" cy="648000"/>
          </a:xfrm>
          <a:prstGeom prst="rect">
            <a:avLst/>
          </a:prstGeom>
        </p:spPr>
      </p:pic>
      <p:sp>
        <p:nvSpPr>
          <p:cNvPr id="13"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9"/>
            <a:ext cx="11185729" cy="5534775"/>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 name="connsiteX0" fmla="*/ 0 w 11233854"/>
              <a:gd name="connsiteY0" fmla="*/ 0 h 5515524"/>
              <a:gd name="connsiteX1" fmla="*/ 11185728 w 11233854"/>
              <a:gd name="connsiteY1" fmla="*/ 0 h 5515524"/>
              <a:gd name="connsiteX2" fmla="*/ 11233854 w 11233854"/>
              <a:gd name="connsiteY2" fmla="*/ 1399514 h 5515524"/>
              <a:gd name="connsiteX3" fmla="*/ 3486911 w 11233854"/>
              <a:gd name="connsiteY3" fmla="*/ 1389888 h 5515524"/>
              <a:gd name="connsiteX4" fmla="*/ 3486911 w 11233854"/>
              <a:gd name="connsiteY4" fmla="*/ 5515524 h 5515524"/>
              <a:gd name="connsiteX5" fmla="*/ 0 w 11233854"/>
              <a:gd name="connsiteY5" fmla="*/ 5515524 h 5515524"/>
              <a:gd name="connsiteX6" fmla="*/ 0 w 11233854"/>
              <a:gd name="connsiteY6" fmla="*/ 0 h 5515524"/>
              <a:gd name="connsiteX0" fmla="*/ 0 w 11233854"/>
              <a:gd name="connsiteY0" fmla="*/ 0 h 5515524"/>
              <a:gd name="connsiteX1" fmla="*/ 11185728 w 11233854"/>
              <a:gd name="connsiteY1" fmla="*/ 0 h 5515524"/>
              <a:gd name="connsiteX2" fmla="*/ 11233854 w 11233854"/>
              <a:gd name="connsiteY2" fmla="*/ 1399514 h 5515524"/>
              <a:gd name="connsiteX3" fmla="*/ 3486911 w 11233854"/>
              <a:gd name="connsiteY3" fmla="*/ 1389888 h 5515524"/>
              <a:gd name="connsiteX4" fmla="*/ 3486911 w 11233854"/>
              <a:gd name="connsiteY4" fmla="*/ 5515524 h 5515524"/>
              <a:gd name="connsiteX5" fmla="*/ 0 w 11233854"/>
              <a:gd name="connsiteY5" fmla="*/ 5515524 h 5515524"/>
              <a:gd name="connsiteX6" fmla="*/ 0 w 11233854"/>
              <a:gd name="connsiteY6" fmla="*/ 0 h 5515524"/>
              <a:gd name="connsiteX0" fmla="*/ 0 w 11233854"/>
              <a:gd name="connsiteY0" fmla="*/ 0 h 5515524"/>
              <a:gd name="connsiteX1" fmla="*/ 11185728 w 11233854"/>
              <a:gd name="connsiteY1" fmla="*/ 0 h 5515524"/>
              <a:gd name="connsiteX2" fmla="*/ 11233854 w 11233854"/>
              <a:gd name="connsiteY2" fmla="*/ 1399514 h 5515524"/>
              <a:gd name="connsiteX3" fmla="*/ 3496537 w 11233854"/>
              <a:gd name="connsiteY3" fmla="*/ 2593046 h 5515524"/>
              <a:gd name="connsiteX4" fmla="*/ 3486911 w 11233854"/>
              <a:gd name="connsiteY4" fmla="*/ 5515524 h 5515524"/>
              <a:gd name="connsiteX5" fmla="*/ 0 w 11233854"/>
              <a:gd name="connsiteY5" fmla="*/ 5515524 h 5515524"/>
              <a:gd name="connsiteX6" fmla="*/ 0 w 11233854"/>
              <a:gd name="connsiteY6" fmla="*/ 0 h 5515524"/>
              <a:gd name="connsiteX0" fmla="*/ 0 w 11204978"/>
              <a:gd name="connsiteY0" fmla="*/ 0 h 5515524"/>
              <a:gd name="connsiteX1" fmla="*/ 11185728 w 11204978"/>
              <a:gd name="connsiteY1" fmla="*/ 0 h 5515524"/>
              <a:gd name="connsiteX2" fmla="*/ 11204978 w 11204978"/>
              <a:gd name="connsiteY2" fmla="*/ 2544921 h 5515524"/>
              <a:gd name="connsiteX3" fmla="*/ 3496537 w 11204978"/>
              <a:gd name="connsiteY3" fmla="*/ 2593046 h 5515524"/>
              <a:gd name="connsiteX4" fmla="*/ 3486911 w 11204978"/>
              <a:gd name="connsiteY4" fmla="*/ 5515524 h 5515524"/>
              <a:gd name="connsiteX5" fmla="*/ 0 w 11204978"/>
              <a:gd name="connsiteY5" fmla="*/ 5515524 h 5515524"/>
              <a:gd name="connsiteX6" fmla="*/ 0 w 11204978"/>
              <a:gd name="connsiteY6" fmla="*/ 0 h 5515524"/>
              <a:gd name="connsiteX0" fmla="*/ 0 w 11195353"/>
              <a:gd name="connsiteY0" fmla="*/ 0 h 5515524"/>
              <a:gd name="connsiteX1" fmla="*/ 11185728 w 11195353"/>
              <a:gd name="connsiteY1" fmla="*/ 0 h 5515524"/>
              <a:gd name="connsiteX2" fmla="*/ 11195353 w 11195353"/>
              <a:gd name="connsiteY2" fmla="*/ 2747051 h 5515524"/>
              <a:gd name="connsiteX3" fmla="*/ 3496537 w 11195353"/>
              <a:gd name="connsiteY3" fmla="*/ 2593046 h 5515524"/>
              <a:gd name="connsiteX4" fmla="*/ 3486911 w 11195353"/>
              <a:gd name="connsiteY4" fmla="*/ 5515524 h 5515524"/>
              <a:gd name="connsiteX5" fmla="*/ 0 w 11195353"/>
              <a:gd name="connsiteY5" fmla="*/ 5515524 h 5515524"/>
              <a:gd name="connsiteX6" fmla="*/ 0 w 11195353"/>
              <a:gd name="connsiteY6" fmla="*/ 0 h 5515524"/>
              <a:gd name="connsiteX0" fmla="*/ 0 w 11195353"/>
              <a:gd name="connsiteY0" fmla="*/ 0 h 5515524"/>
              <a:gd name="connsiteX1" fmla="*/ 11185728 w 11195353"/>
              <a:gd name="connsiteY1" fmla="*/ 0 h 5515524"/>
              <a:gd name="connsiteX2" fmla="*/ 11195353 w 11195353"/>
              <a:gd name="connsiteY2" fmla="*/ 2747051 h 5515524"/>
              <a:gd name="connsiteX3" fmla="*/ 3496537 w 11195353"/>
              <a:gd name="connsiteY3" fmla="*/ 2737425 h 5515524"/>
              <a:gd name="connsiteX4" fmla="*/ 3486911 w 11195353"/>
              <a:gd name="connsiteY4" fmla="*/ 5515524 h 5515524"/>
              <a:gd name="connsiteX5" fmla="*/ 0 w 11195353"/>
              <a:gd name="connsiteY5" fmla="*/ 5515524 h 5515524"/>
              <a:gd name="connsiteX6" fmla="*/ 0 w 11195353"/>
              <a:gd name="connsiteY6" fmla="*/ 0 h 5515524"/>
              <a:gd name="connsiteX0" fmla="*/ 0 w 11195353"/>
              <a:gd name="connsiteY0" fmla="*/ 0 h 5515524"/>
              <a:gd name="connsiteX1" fmla="*/ 11185728 w 11195353"/>
              <a:gd name="connsiteY1" fmla="*/ 0 h 5515524"/>
              <a:gd name="connsiteX2" fmla="*/ 11195353 w 11195353"/>
              <a:gd name="connsiteY2" fmla="*/ 2775927 h 5515524"/>
              <a:gd name="connsiteX3" fmla="*/ 3496537 w 11195353"/>
              <a:gd name="connsiteY3" fmla="*/ 2737425 h 5515524"/>
              <a:gd name="connsiteX4" fmla="*/ 3486911 w 11195353"/>
              <a:gd name="connsiteY4" fmla="*/ 5515524 h 5515524"/>
              <a:gd name="connsiteX5" fmla="*/ 0 w 11195353"/>
              <a:gd name="connsiteY5" fmla="*/ 5515524 h 5515524"/>
              <a:gd name="connsiteX6" fmla="*/ 0 w 11195353"/>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496537 w 11204979"/>
              <a:gd name="connsiteY3" fmla="*/ 2737425 h 5515524"/>
              <a:gd name="connsiteX4" fmla="*/ 348691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496537 w 11204979"/>
              <a:gd name="connsiteY3" fmla="*/ 2737425 h 5515524"/>
              <a:gd name="connsiteX4" fmla="*/ 350616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506163 w 11204979"/>
              <a:gd name="connsiteY3" fmla="*/ 2737425 h 5515524"/>
              <a:gd name="connsiteX4" fmla="*/ 3506161 w 11204979"/>
              <a:gd name="connsiteY4" fmla="*/ 5515524 h 5515524"/>
              <a:gd name="connsiteX5" fmla="*/ 0 w 11204979"/>
              <a:gd name="connsiteY5" fmla="*/ 5515524 h 5515524"/>
              <a:gd name="connsiteX6" fmla="*/ 0 w 11204979"/>
              <a:gd name="connsiteY6" fmla="*/ 0 h 5515524"/>
              <a:gd name="connsiteX0" fmla="*/ 0 w 11204979"/>
              <a:gd name="connsiteY0" fmla="*/ 0 h 5515524"/>
              <a:gd name="connsiteX1" fmla="*/ 11185728 w 11204979"/>
              <a:gd name="connsiteY1" fmla="*/ 0 h 5515524"/>
              <a:gd name="connsiteX2" fmla="*/ 11204979 w 11204979"/>
              <a:gd name="connsiteY2" fmla="*/ 2737426 h 5515524"/>
              <a:gd name="connsiteX3" fmla="*/ 3506163 w 11204979"/>
              <a:gd name="connsiteY3" fmla="*/ 2458293 h 5515524"/>
              <a:gd name="connsiteX4" fmla="*/ 3506161 w 11204979"/>
              <a:gd name="connsiteY4" fmla="*/ 5515524 h 5515524"/>
              <a:gd name="connsiteX5" fmla="*/ 0 w 11204979"/>
              <a:gd name="connsiteY5" fmla="*/ 5515524 h 5515524"/>
              <a:gd name="connsiteX6" fmla="*/ 0 w 11204979"/>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87169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233855"/>
              <a:gd name="connsiteY0" fmla="*/ 0 h 5515524"/>
              <a:gd name="connsiteX1" fmla="*/ 11185728 w 11233855"/>
              <a:gd name="connsiteY1" fmla="*/ 0 h 5515524"/>
              <a:gd name="connsiteX2" fmla="*/ 11233855 w 11233855"/>
              <a:gd name="connsiteY2" fmla="*/ 2467918 h 5515524"/>
              <a:gd name="connsiteX3" fmla="*/ 3506163 w 11233855"/>
              <a:gd name="connsiteY3" fmla="*/ 2458293 h 5515524"/>
              <a:gd name="connsiteX4" fmla="*/ 3506161 w 11233855"/>
              <a:gd name="connsiteY4" fmla="*/ 5515524 h 5515524"/>
              <a:gd name="connsiteX5" fmla="*/ 0 w 11233855"/>
              <a:gd name="connsiteY5" fmla="*/ 5515524 h 5515524"/>
              <a:gd name="connsiteX6" fmla="*/ 0 w 11233855"/>
              <a:gd name="connsiteY6" fmla="*/ 0 h 5515524"/>
              <a:gd name="connsiteX0" fmla="*/ 0 w 11195354"/>
              <a:gd name="connsiteY0" fmla="*/ 0 h 5515524"/>
              <a:gd name="connsiteX1" fmla="*/ 11185728 w 11195354"/>
              <a:gd name="connsiteY1" fmla="*/ 0 h 5515524"/>
              <a:gd name="connsiteX2" fmla="*/ 11195354 w 11195354"/>
              <a:gd name="connsiteY2" fmla="*/ 2477543 h 5515524"/>
              <a:gd name="connsiteX3" fmla="*/ 3506163 w 11195354"/>
              <a:gd name="connsiteY3" fmla="*/ 2458293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477543 h 5515524"/>
              <a:gd name="connsiteX3" fmla="*/ 3515788 w 11195354"/>
              <a:gd name="connsiteY3" fmla="*/ 2333165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15524"/>
              <a:gd name="connsiteX1" fmla="*/ 11185728 w 11195354"/>
              <a:gd name="connsiteY1" fmla="*/ 0 h 5515524"/>
              <a:gd name="connsiteX2" fmla="*/ 11195354 w 11195354"/>
              <a:gd name="connsiteY2" fmla="*/ 2323539 h 5515524"/>
              <a:gd name="connsiteX3" fmla="*/ 3515788 w 11195354"/>
              <a:gd name="connsiteY3" fmla="*/ 2333165 h 5515524"/>
              <a:gd name="connsiteX4" fmla="*/ 3506161 w 11195354"/>
              <a:gd name="connsiteY4" fmla="*/ 5515524 h 5515524"/>
              <a:gd name="connsiteX5" fmla="*/ 0 w 11195354"/>
              <a:gd name="connsiteY5" fmla="*/ 5515524 h 5515524"/>
              <a:gd name="connsiteX6" fmla="*/ 0 w 11195354"/>
              <a:gd name="connsiteY6" fmla="*/ 0 h 5515524"/>
              <a:gd name="connsiteX0" fmla="*/ 0 w 11195354"/>
              <a:gd name="connsiteY0" fmla="*/ 0 h 5544400"/>
              <a:gd name="connsiteX1" fmla="*/ 11185728 w 11195354"/>
              <a:gd name="connsiteY1" fmla="*/ 0 h 5544400"/>
              <a:gd name="connsiteX2" fmla="*/ 11195354 w 11195354"/>
              <a:gd name="connsiteY2" fmla="*/ 2323539 h 5544400"/>
              <a:gd name="connsiteX3" fmla="*/ 3515788 w 11195354"/>
              <a:gd name="connsiteY3" fmla="*/ 2333165 h 5544400"/>
              <a:gd name="connsiteX4" fmla="*/ 3862296 w 11195354"/>
              <a:gd name="connsiteY4" fmla="*/ 5544400 h 5544400"/>
              <a:gd name="connsiteX5" fmla="*/ 0 w 11195354"/>
              <a:gd name="connsiteY5" fmla="*/ 5515524 h 5544400"/>
              <a:gd name="connsiteX6" fmla="*/ 0 w 11195354"/>
              <a:gd name="connsiteY6" fmla="*/ 0 h 5544400"/>
              <a:gd name="connsiteX0" fmla="*/ 0 w 11195354"/>
              <a:gd name="connsiteY0" fmla="*/ 0 h 5544400"/>
              <a:gd name="connsiteX1" fmla="*/ 11185728 w 11195354"/>
              <a:gd name="connsiteY1" fmla="*/ 0 h 5544400"/>
              <a:gd name="connsiteX2" fmla="*/ 11195354 w 11195354"/>
              <a:gd name="connsiteY2" fmla="*/ 2323539 h 5544400"/>
              <a:gd name="connsiteX3" fmla="*/ 3881548 w 11195354"/>
              <a:gd name="connsiteY3" fmla="*/ 2313915 h 5544400"/>
              <a:gd name="connsiteX4" fmla="*/ 3862296 w 11195354"/>
              <a:gd name="connsiteY4" fmla="*/ 5544400 h 5544400"/>
              <a:gd name="connsiteX5" fmla="*/ 0 w 11195354"/>
              <a:gd name="connsiteY5" fmla="*/ 5515524 h 5544400"/>
              <a:gd name="connsiteX6" fmla="*/ 0 w 11195354"/>
              <a:gd name="connsiteY6" fmla="*/ 0 h 5544400"/>
              <a:gd name="connsiteX0" fmla="*/ 0 w 11195354"/>
              <a:gd name="connsiteY0" fmla="*/ 0 h 5544400"/>
              <a:gd name="connsiteX1" fmla="*/ 11185728 w 11195354"/>
              <a:gd name="connsiteY1" fmla="*/ 0 h 5544400"/>
              <a:gd name="connsiteX2" fmla="*/ 11195354 w 11195354"/>
              <a:gd name="connsiteY2" fmla="*/ 2323539 h 5544400"/>
              <a:gd name="connsiteX3" fmla="*/ 3881548 w 11195354"/>
              <a:gd name="connsiteY3" fmla="*/ 2313915 h 5544400"/>
              <a:gd name="connsiteX4" fmla="*/ 3871922 w 11195354"/>
              <a:gd name="connsiteY4" fmla="*/ 5544400 h 5544400"/>
              <a:gd name="connsiteX5" fmla="*/ 0 w 11195354"/>
              <a:gd name="connsiteY5" fmla="*/ 5515524 h 5544400"/>
              <a:gd name="connsiteX6" fmla="*/ 0 w 11195354"/>
              <a:gd name="connsiteY6" fmla="*/ 0 h 5544400"/>
              <a:gd name="connsiteX0" fmla="*/ 0 w 11195354"/>
              <a:gd name="connsiteY0" fmla="*/ 0 h 5534775"/>
              <a:gd name="connsiteX1" fmla="*/ 11185728 w 11195354"/>
              <a:gd name="connsiteY1" fmla="*/ 0 h 5534775"/>
              <a:gd name="connsiteX2" fmla="*/ 11195354 w 11195354"/>
              <a:gd name="connsiteY2" fmla="*/ 2323539 h 5534775"/>
              <a:gd name="connsiteX3" fmla="*/ 3881548 w 11195354"/>
              <a:gd name="connsiteY3" fmla="*/ 2313915 h 5534775"/>
              <a:gd name="connsiteX4" fmla="*/ 3871922 w 11195354"/>
              <a:gd name="connsiteY4" fmla="*/ 5534775 h 5534775"/>
              <a:gd name="connsiteX5" fmla="*/ 0 w 11195354"/>
              <a:gd name="connsiteY5" fmla="*/ 5515524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2323539 h 5534775"/>
              <a:gd name="connsiteX3" fmla="*/ 3881548 w 11195354"/>
              <a:gd name="connsiteY3" fmla="*/ 2313915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2313915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3112812 h 5534775"/>
              <a:gd name="connsiteX4" fmla="*/ 3871922 w 11195354"/>
              <a:gd name="connsiteY4" fmla="*/ 5534775 h 5534775"/>
              <a:gd name="connsiteX5" fmla="*/ 0 w 11195354"/>
              <a:gd name="connsiteY5" fmla="*/ 5525149 h 5534775"/>
              <a:gd name="connsiteX6" fmla="*/ 0 w 11195354"/>
              <a:gd name="connsiteY6" fmla="*/ 0 h 5534775"/>
              <a:gd name="connsiteX0" fmla="*/ 0 w 11195354"/>
              <a:gd name="connsiteY0" fmla="*/ 0 h 5534775"/>
              <a:gd name="connsiteX1" fmla="*/ 11185728 w 11195354"/>
              <a:gd name="connsiteY1" fmla="*/ 0 h 5534775"/>
              <a:gd name="connsiteX2" fmla="*/ 11195354 w 11195354"/>
              <a:gd name="connsiteY2" fmla="*/ 3093560 h 5534775"/>
              <a:gd name="connsiteX3" fmla="*/ 3881548 w 11195354"/>
              <a:gd name="connsiteY3" fmla="*/ 3112812 h 5534775"/>
              <a:gd name="connsiteX4" fmla="*/ 3871922 w 11195354"/>
              <a:gd name="connsiteY4" fmla="*/ 5534775 h 5534775"/>
              <a:gd name="connsiteX5" fmla="*/ 0 w 11195354"/>
              <a:gd name="connsiteY5" fmla="*/ 5525149 h 5534775"/>
              <a:gd name="connsiteX6" fmla="*/ 0 w 11195354"/>
              <a:gd name="connsiteY6" fmla="*/ 0 h 5534775"/>
              <a:gd name="connsiteX0" fmla="*/ 0 w 11204980"/>
              <a:gd name="connsiteY0" fmla="*/ 0 h 5534775"/>
              <a:gd name="connsiteX1" fmla="*/ 11185728 w 11204980"/>
              <a:gd name="connsiteY1" fmla="*/ 0 h 5534775"/>
              <a:gd name="connsiteX2" fmla="*/ 11204980 w 11204980"/>
              <a:gd name="connsiteY2" fmla="*/ 3122436 h 5534775"/>
              <a:gd name="connsiteX3" fmla="*/ 3881548 w 11204980"/>
              <a:gd name="connsiteY3" fmla="*/ 3112812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122436 h 5534775"/>
              <a:gd name="connsiteX3" fmla="*/ 3936256 w 11204980"/>
              <a:gd name="connsiteY3" fmla="*/ 3339458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36256 w 11204980"/>
              <a:gd name="connsiteY3" fmla="*/ 3339458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51887 w 11204980"/>
              <a:gd name="connsiteY3" fmla="*/ 3347274 h 5534775"/>
              <a:gd name="connsiteX4" fmla="*/ 3871922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51887 w 11204980"/>
              <a:gd name="connsiteY3" fmla="*/ 3347274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44072 w 11204980"/>
              <a:gd name="connsiteY3" fmla="*/ 3355089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44072 w 11204980"/>
              <a:gd name="connsiteY3" fmla="*/ 3370720 h 5534775"/>
              <a:gd name="connsiteX4" fmla="*/ 3942261 w 11204980"/>
              <a:gd name="connsiteY4" fmla="*/ 5534775 h 5534775"/>
              <a:gd name="connsiteX5" fmla="*/ 0 w 11204980"/>
              <a:gd name="connsiteY5" fmla="*/ 5525149 h 5534775"/>
              <a:gd name="connsiteX6" fmla="*/ 0 w 11204980"/>
              <a:gd name="connsiteY6" fmla="*/ 0 h 5534775"/>
              <a:gd name="connsiteX0" fmla="*/ 0 w 11204980"/>
              <a:gd name="connsiteY0" fmla="*/ 0 h 5534775"/>
              <a:gd name="connsiteX1" fmla="*/ 11185728 w 11204980"/>
              <a:gd name="connsiteY1" fmla="*/ 0 h 5534775"/>
              <a:gd name="connsiteX2" fmla="*/ 11204980 w 11204980"/>
              <a:gd name="connsiteY2" fmla="*/ 3364713 h 5534775"/>
              <a:gd name="connsiteX3" fmla="*/ 3928442 w 11204980"/>
              <a:gd name="connsiteY3" fmla="*/ 3362905 h 5534775"/>
              <a:gd name="connsiteX4" fmla="*/ 3942261 w 11204980"/>
              <a:gd name="connsiteY4" fmla="*/ 5534775 h 5534775"/>
              <a:gd name="connsiteX5" fmla="*/ 0 w 11204980"/>
              <a:gd name="connsiteY5" fmla="*/ 5525149 h 5534775"/>
              <a:gd name="connsiteX6" fmla="*/ 0 w 11204980"/>
              <a:gd name="connsiteY6" fmla="*/ 0 h 553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4980" h="5534775">
                <a:moveTo>
                  <a:pt x="0" y="0"/>
                </a:moveTo>
                <a:lnTo>
                  <a:pt x="11185728" y="0"/>
                </a:lnTo>
                <a:cubicBezTo>
                  <a:pt x="11188936" y="915684"/>
                  <a:pt x="11201772" y="2449029"/>
                  <a:pt x="11204980" y="3364713"/>
                </a:cubicBezTo>
                <a:lnTo>
                  <a:pt x="3928442" y="3362905"/>
                </a:lnTo>
                <a:cubicBezTo>
                  <a:pt x="3925233" y="4337064"/>
                  <a:pt x="3945470" y="4560616"/>
                  <a:pt x="3942261" y="5534775"/>
                </a:cubicBezTo>
                <a:lnTo>
                  <a:pt x="0" y="5525149"/>
                </a:lnTo>
                <a:lnTo>
                  <a:pt x="0" y="0"/>
                </a:lnTo>
                <a:close/>
              </a:path>
            </a:pathLst>
          </a:custGeom>
        </p:spPr>
        <p:txBody>
          <a:bodyPr wrap="square" lIns="359950" tIns="359950" rIns="359950" bIns="359950" anchor="t" anchorCtr="0">
            <a:noAutofit/>
          </a:bodyPr>
          <a:lstStyle>
            <a:lvl1pPr algn="l">
              <a:defRPr sz="1900">
                <a:solidFill>
                  <a:schemeClr val="tx1"/>
                </a:solidFill>
              </a:defRPr>
            </a:lvl1pPr>
          </a:lstStyle>
          <a:p>
            <a:r>
              <a:rPr lang="de-AT" noProof="0"/>
              <a:t>Bild</a:t>
            </a:r>
          </a:p>
        </p:txBody>
      </p:sp>
      <p:sp>
        <p:nvSpPr>
          <p:cNvPr id="15" name="Marcador de número de diapositiva 5">
            <a:extLst>
              <a:ext uri="{FF2B5EF4-FFF2-40B4-BE49-F238E27FC236}">
                <a16:creationId xmlns:a16="http://schemas.microsoft.com/office/drawing/2014/main" id="{CE011281-BF4E-4016-9716-EB3749B13C83}"/>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bg1">
                    <a:lumMod val="65000"/>
                  </a:schemeClr>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19063537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Titelfolie - hellpetrol mit Bild">
    <p:bg>
      <p:bgPr>
        <a:solidFill>
          <a:schemeClr val="bg1"/>
        </a:solidFill>
        <a:effectLst/>
      </p:bgPr>
    </p:bg>
    <p:spTree>
      <p:nvGrpSpPr>
        <p:cNvPr id="1" name=""/>
        <p:cNvGrpSpPr/>
        <p:nvPr/>
      </p:nvGrpSpPr>
      <p:grpSpPr>
        <a:xfrm>
          <a:off x="0" y="0"/>
          <a:ext cx="0" cy="0"/>
          <a:chOff x="0" y="0"/>
          <a:chExt cx="0" cy="0"/>
        </a:xfrm>
      </p:grpSpPr>
      <p:sp>
        <p:nvSpPr>
          <p:cNvPr id="6" name="Rechteck 5"/>
          <p:cNvSpPr/>
          <p:nvPr userDrawn="1"/>
        </p:nvSpPr>
        <p:spPr>
          <a:xfrm>
            <a:off x="0" y="4835929"/>
            <a:ext cx="12192000" cy="202207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de-AT" sz="1900">
              <a:solidFill>
                <a:srgbClr val="FFFFFF"/>
              </a:solidFill>
            </a:endParaRPr>
          </a:p>
        </p:txBody>
      </p:sp>
      <p:pic>
        <p:nvPicPr>
          <p:cNvPr id="9" name="Bild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2668"/>
          <a:stretch/>
        </p:blipFill>
        <p:spPr>
          <a:xfrm>
            <a:off x="5888083" y="3814370"/>
            <a:ext cx="6300519" cy="3041999"/>
          </a:xfrm>
          <a:prstGeom prst="rect">
            <a:avLst/>
          </a:prstGeom>
        </p:spPr>
      </p:pic>
      <p:sp>
        <p:nvSpPr>
          <p:cNvPr id="15" name="Titel 6"/>
          <p:cNvSpPr>
            <a:spLocks noGrp="1"/>
          </p:cNvSpPr>
          <p:nvPr>
            <p:ph type="title" hasCustomPrompt="1"/>
          </p:nvPr>
        </p:nvSpPr>
        <p:spPr>
          <a:xfrm>
            <a:off x="914412" y="831753"/>
            <a:ext cx="10363201" cy="2086725"/>
          </a:xfrm>
        </p:spPr>
        <p:txBody>
          <a:bodyPr>
            <a:noAutofit/>
          </a:bodyPr>
          <a:lstStyle>
            <a:lvl1pPr>
              <a:defRPr sz="4800" b="0"/>
            </a:lvl1pPr>
          </a:lstStyle>
          <a:p>
            <a:r>
              <a:rPr lang="de-DE"/>
              <a:t>Titel bearbeiten</a:t>
            </a:r>
            <a:endParaRPr lang="de-AT"/>
          </a:p>
        </p:txBody>
      </p:sp>
      <p:sp>
        <p:nvSpPr>
          <p:cNvPr id="17" name="Textplatzhalter 18"/>
          <p:cNvSpPr>
            <a:spLocks noGrp="1"/>
          </p:cNvSpPr>
          <p:nvPr>
            <p:ph type="body" sz="quarter" idx="13"/>
          </p:nvPr>
        </p:nvSpPr>
        <p:spPr>
          <a:xfrm>
            <a:off x="914412" y="3406813"/>
            <a:ext cx="10363201" cy="940771"/>
          </a:xfrm>
        </p:spPr>
        <p:txBody>
          <a:bodyPr anchor="t">
            <a:noAutofit/>
          </a:bodyPr>
          <a:lstStyle>
            <a:lvl1pPr marL="0" indent="0">
              <a:buNone/>
              <a:defRPr sz="2700">
                <a:solidFill>
                  <a:schemeClr val="tx2"/>
                </a:solidFill>
              </a:defRPr>
            </a:lvl1pPr>
            <a:lvl2pPr marL="457131" indent="0">
              <a:buNone/>
              <a:defRPr/>
            </a:lvl2pPr>
            <a:lvl3pPr marL="914264" indent="0">
              <a:buNone/>
              <a:defRPr/>
            </a:lvl3pPr>
            <a:lvl4pPr marL="1371396" indent="0">
              <a:buNone/>
              <a:defRPr/>
            </a:lvl4pPr>
            <a:lvl5pPr marL="1828528" indent="0">
              <a:buNone/>
              <a:defRPr/>
            </a:lvl5pPr>
          </a:lstStyle>
          <a:p>
            <a:pPr lvl="0"/>
            <a:r>
              <a:rPr lang="de-DE"/>
              <a:t>Mastertextformat bearbeiten</a:t>
            </a:r>
          </a:p>
        </p:txBody>
      </p:sp>
      <p:grpSp>
        <p:nvGrpSpPr>
          <p:cNvPr id="7" name="Grupo 6">
            <a:extLst>
              <a:ext uri="{FF2B5EF4-FFF2-40B4-BE49-F238E27FC236}">
                <a16:creationId xmlns:a16="http://schemas.microsoft.com/office/drawing/2014/main" id="{13AA84D9-0452-4036-BC9F-53A6DA545ADD}"/>
              </a:ext>
            </a:extLst>
          </p:cNvPr>
          <p:cNvGrpSpPr/>
          <p:nvPr userDrawn="1"/>
        </p:nvGrpSpPr>
        <p:grpSpPr>
          <a:xfrm>
            <a:off x="334971" y="6170493"/>
            <a:ext cx="288631" cy="343019"/>
            <a:chOff x="334963" y="6170492"/>
            <a:chExt cx="288631" cy="343019"/>
          </a:xfrm>
        </p:grpSpPr>
        <p:sp>
          <p:nvSpPr>
            <p:cNvPr id="8" name="Forma libre 7">
              <a:extLst>
                <a:ext uri="{FF2B5EF4-FFF2-40B4-BE49-F238E27FC236}">
                  <a16:creationId xmlns:a16="http://schemas.microsoft.com/office/drawing/2014/main" id="{2E320B83-0681-48F9-947A-3BBD74B2E831}"/>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11" name="Forma libre 8">
              <a:extLst>
                <a:ext uri="{FF2B5EF4-FFF2-40B4-BE49-F238E27FC236}">
                  <a16:creationId xmlns:a16="http://schemas.microsoft.com/office/drawing/2014/main" id="{2E4FCB34-34BA-41F5-AC16-057BCFDF825D}"/>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2" name="Forma libre 9">
              <a:extLst>
                <a:ext uri="{FF2B5EF4-FFF2-40B4-BE49-F238E27FC236}">
                  <a16:creationId xmlns:a16="http://schemas.microsoft.com/office/drawing/2014/main" id="{08F93699-8F74-4248-8521-664FCDA8E5D2}"/>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3" name="Forma libre 10">
              <a:extLst>
                <a:ext uri="{FF2B5EF4-FFF2-40B4-BE49-F238E27FC236}">
                  <a16:creationId xmlns:a16="http://schemas.microsoft.com/office/drawing/2014/main" id="{6A84B8BC-E16E-4651-ACB9-221CC300A878}"/>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4" name="Grupo 11">
            <a:extLst>
              <a:ext uri="{FF2B5EF4-FFF2-40B4-BE49-F238E27FC236}">
                <a16:creationId xmlns:a16="http://schemas.microsoft.com/office/drawing/2014/main" id="{B4783CFE-AA41-453C-B68C-5522D0F5247C}"/>
              </a:ext>
            </a:extLst>
          </p:cNvPr>
          <p:cNvGrpSpPr/>
          <p:nvPr userDrawn="1"/>
        </p:nvGrpSpPr>
        <p:grpSpPr>
          <a:xfrm>
            <a:off x="713184" y="6166964"/>
            <a:ext cx="482421" cy="342893"/>
            <a:chOff x="713181" y="6166962"/>
            <a:chExt cx="482421" cy="342893"/>
          </a:xfrm>
        </p:grpSpPr>
        <p:sp>
          <p:nvSpPr>
            <p:cNvPr id="16" name="Forma libre 12">
              <a:extLst>
                <a:ext uri="{FF2B5EF4-FFF2-40B4-BE49-F238E27FC236}">
                  <a16:creationId xmlns:a16="http://schemas.microsoft.com/office/drawing/2014/main" id="{5D68C2F9-4751-4EFB-A177-2E3666C0CC46}"/>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8" name="Forma libre 13">
              <a:extLst>
                <a:ext uri="{FF2B5EF4-FFF2-40B4-BE49-F238E27FC236}">
                  <a16:creationId xmlns:a16="http://schemas.microsoft.com/office/drawing/2014/main" id="{A51D3D03-9BFE-46BE-9CA1-7CFAAA0F431E}"/>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9" name="Forma libre 14">
              <a:extLst>
                <a:ext uri="{FF2B5EF4-FFF2-40B4-BE49-F238E27FC236}">
                  <a16:creationId xmlns:a16="http://schemas.microsoft.com/office/drawing/2014/main" id="{5321F00C-2339-41C1-94B2-6EFF0C350D0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20" name="Forma libre 15">
              <a:extLst>
                <a:ext uri="{FF2B5EF4-FFF2-40B4-BE49-F238E27FC236}">
                  <a16:creationId xmlns:a16="http://schemas.microsoft.com/office/drawing/2014/main" id="{2318786F-E862-4238-A3FD-65FBB2132096}"/>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21" name="Forma libre 16">
              <a:extLst>
                <a:ext uri="{FF2B5EF4-FFF2-40B4-BE49-F238E27FC236}">
                  <a16:creationId xmlns:a16="http://schemas.microsoft.com/office/drawing/2014/main" id="{0FE42402-22E4-4E33-8A8B-4D56176453D6}"/>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22" name="Forma libre 17">
              <a:extLst>
                <a:ext uri="{FF2B5EF4-FFF2-40B4-BE49-F238E27FC236}">
                  <a16:creationId xmlns:a16="http://schemas.microsoft.com/office/drawing/2014/main" id="{826A0CB4-38F2-4EF1-A3FB-1B0EBA74EABC}"/>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23" name="Forma libre 18">
              <a:extLst>
                <a:ext uri="{FF2B5EF4-FFF2-40B4-BE49-F238E27FC236}">
                  <a16:creationId xmlns:a16="http://schemas.microsoft.com/office/drawing/2014/main" id="{7F17AFB9-2F21-47E6-AF99-96C6FE4041DE}"/>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4" name="Forma libre 19">
              <a:extLst>
                <a:ext uri="{FF2B5EF4-FFF2-40B4-BE49-F238E27FC236}">
                  <a16:creationId xmlns:a16="http://schemas.microsoft.com/office/drawing/2014/main" id="{EC22F14F-4280-4BFE-8090-751444E740F9}"/>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5" name="Forma libre 20">
              <a:extLst>
                <a:ext uri="{FF2B5EF4-FFF2-40B4-BE49-F238E27FC236}">
                  <a16:creationId xmlns:a16="http://schemas.microsoft.com/office/drawing/2014/main" id="{6140EE8F-AB87-4ADF-BFF5-A715648CAC89}"/>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6" name="Marcador de número de diapositiva 5">
            <a:extLst>
              <a:ext uri="{FF2B5EF4-FFF2-40B4-BE49-F238E27FC236}">
                <a16:creationId xmlns:a16="http://schemas.microsoft.com/office/drawing/2014/main" id="{9351C136-24AF-4628-84CD-D06EB063E5DB}"/>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bg1">
                    <a:lumMod val="65000"/>
                  </a:schemeClr>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26108224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_Titel - fuchsia mit Bild">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a:extLst>
              <a:ext uri="{28A0092B-C50C-407E-A947-70E740481C1C}">
                <a14:useLocalDpi xmlns:a14="http://schemas.microsoft.com/office/drawing/2010/main" val="0"/>
              </a:ext>
            </a:extLst>
          </a:blip>
          <a:srcRect l="24970" t="8655" b="70345"/>
          <a:stretch/>
        </p:blipFill>
        <p:spPr>
          <a:xfrm>
            <a:off x="0" y="5417823"/>
            <a:ext cx="12192000" cy="1440180"/>
          </a:xfrm>
          <a:prstGeom prst="rect">
            <a:avLst/>
          </a:prstGeom>
        </p:spPr>
      </p:pic>
      <p:pic>
        <p:nvPicPr>
          <p:cNvPr id="6" name="Bild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3533" y="5058000"/>
            <a:ext cx="4264939" cy="1800000"/>
          </a:xfrm>
          <a:prstGeom prst="rect">
            <a:avLst/>
          </a:prstGeom>
        </p:spPr>
      </p:pic>
      <p:sp>
        <p:nvSpPr>
          <p:cNvPr id="2" name="Titel 1"/>
          <p:cNvSpPr>
            <a:spLocks noGrp="1"/>
          </p:cNvSpPr>
          <p:nvPr>
            <p:ph type="title" hasCustomPrompt="1"/>
          </p:nvPr>
        </p:nvSpPr>
        <p:spPr/>
        <p:txBody>
          <a:bodyPr/>
          <a:lstStyle>
            <a:lvl1pPr>
              <a:defRPr/>
            </a:lvl1pPr>
          </a:lstStyle>
          <a:p>
            <a:r>
              <a:rPr lang="de-DE"/>
              <a:t>Agenda</a:t>
            </a:r>
            <a:endParaRPr lang="de-AT"/>
          </a:p>
        </p:txBody>
      </p:sp>
      <p:cxnSp>
        <p:nvCxnSpPr>
          <p:cNvPr id="7" name="Gerade Verbindung 6">
            <a:extLst>
              <a:ext uri="{FF2B5EF4-FFF2-40B4-BE49-F238E27FC236}">
                <a16:creationId xmlns:a16="http://schemas.microsoft.com/office/drawing/2014/main" id="{1C915F91-42B5-A442-B926-03089E6CE88D}"/>
              </a:ext>
            </a:extLst>
          </p:cNvPr>
          <p:cNvCxnSpPr/>
          <p:nvPr userDrawn="1"/>
        </p:nvCxnSpPr>
        <p:spPr>
          <a:xfrm>
            <a:off x="7660025" y="6601247"/>
            <a:ext cx="4083747" cy="0"/>
          </a:xfrm>
          <a:prstGeom prst="line">
            <a:avLst/>
          </a:prstGeom>
          <a:ln w="381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número de diapositiva 5">
            <a:extLst>
              <a:ext uri="{FF2B5EF4-FFF2-40B4-BE49-F238E27FC236}">
                <a16:creationId xmlns:a16="http://schemas.microsoft.com/office/drawing/2014/main" id="{3902AC81-964B-458F-B785-680A4C48722C}"/>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bg1">
                    <a:lumMod val="65000"/>
                  </a:schemeClr>
                </a:solidFill>
                <a:latin typeface="Wiener Melange" panose="020B0502020209020204" pitchFamily="34" charset="0"/>
              </a:defRPr>
            </a:lvl1pPr>
          </a:lstStyle>
          <a:p>
            <a:fld id="{6DD58E23-04B3-3D49-B751-244912192C4F}" type="slidenum">
              <a:rPr lang="de-AT" smtClean="0"/>
              <a:pPr/>
              <a:t>‹Nr.›</a:t>
            </a:fld>
            <a:endParaRPr lang="de-AT"/>
          </a:p>
        </p:txBody>
      </p:sp>
      <p:grpSp>
        <p:nvGrpSpPr>
          <p:cNvPr id="39" name="Grupo 6">
            <a:extLst>
              <a:ext uri="{FF2B5EF4-FFF2-40B4-BE49-F238E27FC236}">
                <a16:creationId xmlns:a16="http://schemas.microsoft.com/office/drawing/2014/main" id="{3532DD30-B153-4439-BAEE-D778CE2E9B85}"/>
              </a:ext>
            </a:extLst>
          </p:cNvPr>
          <p:cNvGrpSpPr/>
          <p:nvPr userDrawn="1"/>
        </p:nvGrpSpPr>
        <p:grpSpPr>
          <a:xfrm>
            <a:off x="334971" y="6170493"/>
            <a:ext cx="288631" cy="343019"/>
            <a:chOff x="334963" y="6170492"/>
            <a:chExt cx="288631" cy="343019"/>
          </a:xfrm>
          <a:solidFill>
            <a:schemeClr val="bg2"/>
          </a:solidFill>
        </p:grpSpPr>
        <p:sp>
          <p:nvSpPr>
            <p:cNvPr id="40" name="Forma libre 7">
              <a:extLst>
                <a:ext uri="{FF2B5EF4-FFF2-40B4-BE49-F238E27FC236}">
                  <a16:creationId xmlns:a16="http://schemas.microsoft.com/office/drawing/2014/main" id="{CD4F79F6-06D4-48B2-8847-3330596032FB}"/>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grpFill/>
            <a:ln w="9509" cap="flat">
              <a:noFill/>
              <a:prstDash val="solid"/>
              <a:miter/>
            </a:ln>
          </p:spPr>
          <p:txBody>
            <a:bodyPr rtlCol="0" anchor="ctr"/>
            <a:lstStyle/>
            <a:p>
              <a:endParaRPr lang="es-ES"/>
            </a:p>
          </p:txBody>
        </p:sp>
        <p:sp>
          <p:nvSpPr>
            <p:cNvPr id="41" name="Forma libre 8">
              <a:extLst>
                <a:ext uri="{FF2B5EF4-FFF2-40B4-BE49-F238E27FC236}">
                  <a16:creationId xmlns:a16="http://schemas.microsoft.com/office/drawing/2014/main" id="{91540442-5575-4D00-AC9C-F1DBBE502FF2}"/>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grpFill/>
            <a:ln w="9509" cap="flat">
              <a:noFill/>
              <a:prstDash val="solid"/>
              <a:miter/>
            </a:ln>
          </p:spPr>
          <p:txBody>
            <a:bodyPr rtlCol="0" anchor="ctr"/>
            <a:lstStyle/>
            <a:p>
              <a:endParaRPr lang="es-ES"/>
            </a:p>
          </p:txBody>
        </p:sp>
        <p:sp>
          <p:nvSpPr>
            <p:cNvPr id="42" name="Forma libre 9">
              <a:extLst>
                <a:ext uri="{FF2B5EF4-FFF2-40B4-BE49-F238E27FC236}">
                  <a16:creationId xmlns:a16="http://schemas.microsoft.com/office/drawing/2014/main" id="{830083CA-60A7-45FD-8885-53EEDEAA575B}"/>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grpFill/>
            <a:ln w="9509" cap="flat">
              <a:noFill/>
              <a:prstDash val="solid"/>
              <a:miter/>
            </a:ln>
          </p:spPr>
          <p:txBody>
            <a:bodyPr rtlCol="0" anchor="ctr"/>
            <a:lstStyle/>
            <a:p>
              <a:endParaRPr lang="es-ES"/>
            </a:p>
          </p:txBody>
        </p:sp>
        <p:sp>
          <p:nvSpPr>
            <p:cNvPr id="43" name="Forma libre 10">
              <a:extLst>
                <a:ext uri="{FF2B5EF4-FFF2-40B4-BE49-F238E27FC236}">
                  <a16:creationId xmlns:a16="http://schemas.microsoft.com/office/drawing/2014/main" id="{EE408E8C-8A91-4050-A5CD-76CF9FFFC3B5}"/>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grpFill/>
            <a:ln w="9509" cap="flat">
              <a:noFill/>
              <a:prstDash val="solid"/>
              <a:miter/>
            </a:ln>
          </p:spPr>
          <p:txBody>
            <a:bodyPr rtlCol="0" anchor="ctr"/>
            <a:lstStyle/>
            <a:p>
              <a:endParaRPr lang="es-ES"/>
            </a:p>
          </p:txBody>
        </p:sp>
      </p:grpSp>
      <p:grpSp>
        <p:nvGrpSpPr>
          <p:cNvPr id="44" name="Grupo 11">
            <a:extLst>
              <a:ext uri="{FF2B5EF4-FFF2-40B4-BE49-F238E27FC236}">
                <a16:creationId xmlns:a16="http://schemas.microsoft.com/office/drawing/2014/main" id="{4C101B07-F40A-4C3D-8523-CB77C108E0E1}"/>
              </a:ext>
            </a:extLst>
          </p:cNvPr>
          <p:cNvGrpSpPr/>
          <p:nvPr userDrawn="1"/>
        </p:nvGrpSpPr>
        <p:grpSpPr>
          <a:xfrm>
            <a:off x="713184" y="6166964"/>
            <a:ext cx="482421" cy="342893"/>
            <a:chOff x="713181" y="6166962"/>
            <a:chExt cx="482421" cy="342893"/>
          </a:xfrm>
          <a:solidFill>
            <a:schemeClr val="bg2"/>
          </a:solidFill>
        </p:grpSpPr>
        <p:sp>
          <p:nvSpPr>
            <p:cNvPr id="45" name="Forma libre 12">
              <a:extLst>
                <a:ext uri="{FF2B5EF4-FFF2-40B4-BE49-F238E27FC236}">
                  <a16:creationId xmlns:a16="http://schemas.microsoft.com/office/drawing/2014/main" id="{402A15E7-60E8-4C64-AB71-BDB9DF3F2FA1}"/>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grpFill/>
            <a:ln w="9509" cap="flat">
              <a:noFill/>
              <a:prstDash val="solid"/>
              <a:miter/>
            </a:ln>
          </p:spPr>
          <p:txBody>
            <a:bodyPr rtlCol="0" anchor="ctr"/>
            <a:lstStyle/>
            <a:p>
              <a:endParaRPr lang="es-ES"/>
            </a:p>
          </p:txBody>
        </p:sp>
        <p:sp>
          <p:nvSpPr>
            <p:cNvPr id="46" name="Forma libre 13">
              <a:extLst>
                <a:ext uri="{FF2B5EF4-FFF2-40B4-BE49-F238E27FC236}">
                  <a16:creationId xmlns:a16="http://schemas.microsoft.com/office/drawing/2014/main" id="{8BF6DA6A-B900-4224-9925-AC3EA92C6FBB}"/>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grpFill/>
            <a:ln w="9509" cap="flat">
              <a:noFill/>
              <a:prstDash val="solid"/>
              <a:miter/>
            </a:ln>
          </p:spPr>
          <p:txBody>
            <a:bodyPr rtlCol="0" anchor="ctr"/>
            <a:lstStyle/>
            <a:p>
              <a:endParaRPr lang="es-ES"/>
            </a:p>
          </p:txBody>
        </p:sp>
        <p:sp>
          <p:nvSpPr>
            <p:cNvPr id="47" name="Forma libre 14">
              <a:extLst>
                <a:ext uri="{FF2B5EF4-FFF2-40B4-BE49-F238E27FC236}">
                  <a16:creationId xmlns:a16="http://schemas.microsoft.com/office/drawing/2014/main" id="{FFD85E15-7C6C-449C-BA14-CB153CE0DB6F}"/>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grpFill/>
            <a:ln w="9509" cap="flat">
              <a:noFill/>
              <a:prstDash val="solid"/>
              <a:miter/>
            </a:ln>
          </p:spPr>
          <p:txBody>
            <a:bodyPr rtlCol="0" anchor="ctr"/>
            <a:lstStyle/>
            <a:p>
              <a:endParaRPr lang="es-ES"/>
            </a:p>
          </p:txBody>
        </p:sp>
        <p:sp>
          <p:nvSpPr>
            <p:cNvPr id="48" name="Forma libre 15">
              <a:extLst>
                <a:ext uri="{FF2B5EF4-FFF2-40B4-BE49-F238E27FC236}">
                  <a16:creationId xmlns:a16="http://schemas.microsoft.com/office/drawing/2014/main" id="{91C8B1FD-537E-4E50-BBE6-B0503CF88351}"/>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grpFill/>
            <a:ln w="9509" cap="flat">
              <a:noFill/>
              <a:prstDash val="solid"/>
              <a:miter/>
            </a:ln>
          </p:spPr>
          <p:txBody>
            <a:bodyPr rtlCol="0" anchor="ctr"/>
            <a:lstStyle/>
            <a:p>
              <a:endParaRPr lang="es-ES"/>
            </a:p>
          </p:txBody>
        </p:sp>
        <p:sp>
          <p:nvSpPr>
            <p:cNvPr id="49" name="Forma libre 16">
              <a:extLst>
                <a:ext uri="{FF2B5EF4-FFF2-40B4-BE49-F238E27FC236}">
                  <a16:creationId xmlns:a16="http://schemas.microsoft.com/office/drawing/2014/main" id="{44300F9F-96FD-4448-8609-06A56FEC8AB6}"/>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grpFill/>
            <a:ln w="9509" cap="flat">
              <a:noFill/>
              <a:prstDash val="solid"/>
              <a:miter/>
            </a:ln>
          </p:spPr>
          <p:txBody>
            <a:bodyPr rtlCol="0" anchor="ctr"/>
            <a:lstStyle/>
            <a:p>
              <a:endParaRPr lang="es-ES"/>
            </a:p>
          </p:txBody>
        </p:sp>
        <p:sp>
          <p:nvSpPr>
            <p:cNvPr id="50" name="Forma libre 17">
              <a:extLst>
                <a:ext uri="{FF2B5EF4-FFF2-40B4-BE49-F238E27FC236}">
                  <a16:creationId xmlns:a16="http://schemas.microsoft.com/office/drawing/2014/main" id="{3E8DA5CA-D5B5-46D7-A713-4E939690499C}"/>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grpFill/>
            <a:ln w="9509" cap="flat">
              <a:noFill/>
              <a:prstDash val="solid"/>
              <a:miter/>
            </a:ln>
          </p:spPr>
          <p:txBody>
            <a:bodyPr rtlCol="0" anchor="ctr"/>
            <a:lstStyle/>
            <a:p>
              <a:endParaRPr lang="es-ES"/>
            </a:p>
          </p:txBody>
        </p:sp>
        <p:sp>
          <p:nvSpPr>
            <p:cNvPr id="51" name="Forma libre 18">
              <a:extLst>
                <a:ext uri="{FF2B5EF4-FFF2-40B4-BE49-F238E27FC236}">
                  <a16:creationId xmlns:a16="http://schemas.microsoft.com/office/drawing/2014/main" id="{90428577-75DA-4C85-A4D0-D05BA2E962A2}"/>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grpFill/>
            <a:ln w="9509" cap="flat">
              <a:noFill/>
              <a:prstDash val="solid"/>
              <a:miter/>
            </a:ln>
          </p:spPr>
          <p:txBody>
            <a:bodyPr rtlCol="0" anchor="ctr"/>
            <a:lstStyle/>
            <a:p>
              <a:endParaRPr lang="es-ES"/>
            </a:p>
          </p:txBody>
        </p:sp>
        <p:sp>
          <p:nvSpPr>
            <p:cNvPr id="52" name="Forma libre 19">
              <a:extLst>
                <a:ext uri="{FF2B5EF4-FFF2-40B4-BE49-F238E27FC236}">
                  <a16:creationId xmlns:a16="http://schemas.microsoft.com/office/drawing/2014/main" id="{CC75B83B-BDD4-4756-A7AA-00EFDBE1D3AC}"/>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grpFill/>
            <a:ln w="9509" cap="flat">
              <a:noFill/>
              <a:prstDash val="solid"/>
              <a:miter/>
            </a:ln>
          </p:spPr>
          <p:txBody>
            <a:bodyPr rtlCol="0" anchor="ctr"/>
            <a:lstStyle/>
            <a:p>
              <a:endParaRPr lang="es-ES"/>
            </a:p>
          </p:txBody>
        </p:sp>
        <p:sp>
          <p:nvSpPr>
            <p:cNvPr id="53" name="Forma libre 20">
              <a:extLst>
                <a:ext uri="{FF2B5EF4-FFF2-40B4-BE49-F238E27FC236}">
                  <a16:creationId xmlns:a16="http://schemas.microsoft.com/office/drawing/2014/main" id="{17E57750-FDE3-405C-BFF1-435678269D79}"/>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grpFill/>
            <a:ln w="9509" cap="flat">
              <a:noFill/>
              <a:prstDash val="solid"/>
              <a:miter/>
            </a:ln>
          </p:spPr>
          <p:txBody>
            <a:bodyPr rtlCol="0" anchor="ctr"/>
            <a:lstStyle/>
            <a:p>
              <a:endParaRPr lang="es-ES"/>
            </a:p>
          </p:txBody>
        </p:sp>
      </p:grpSp>
    </p:spTree>
    <p:extLst>
      <p:ext uri="{BB962C8B-B14F-4D97-AF65-F5344CB8AC3E}">
        <p14:creationId xmlns:p14="http://schemas.microsoft.com/office/powerpoint/2010/main" val="29321304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userDrawn="1">
  <p:cSld name="Kundentitelfolie - hellpetrol mit Bild">
    <p:bg>
      <p:bgPr>
        <a:solidFill>
          <a:schemeClr val="bg1"/>
        </a:solidFill>
        <a:effectLst/>
      </p:bgPr>
    </p:bg>
    <p:spTree>
      <p:nvGrpSpPr>
        <p:cNvPr id="1" name=""/>
        <p:cNvGrpSpPr/>
        <p:nvPr/>
      </p:nvGrpSpPr>
      <p:grpSpPr>
        <a:xfrm>
          <a:off x="0" y="0"/>
          <a:ext cx="0" cy="0"/>
          <a:chOff x="0" y="0"/>
          <a:chExt cx="0" cy="0"/>
        </a:xfrm>
      </p:grpSpPr>
      <p:sp>
        <p:nvSpPr>
          <p:cNvPr id="8" name="Rechtwinkliges Dreieck 7">
            <a:extLst>
              <a:ext uri="{FF2B5EF4-FFF2-40B4-BE49-F238E27FC236}">
                <a16:creationId xmlns:a16="http://schemas.microsoft.com/office/drawing/2014/main" id="{E5A995AB-E0C9-FC40-9B08-A3D0A87F5E03}"/>
              </a:ext>
            </a:extLst>
          </p:cNvPr>
          <p:cNvSpPr/>
          <p:nvPr userDrawn="1"/>
        </p:nvSpPr>
        <p:spPr>
          <a:xfrm rot="16200000">
            <a:off x="6050917" y="716913"/>
            <a:ext cx="6858001" cy="5424199"/>
          </a:xfrm>
          <a:prstGeom prst="rtTriangl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de-AT" sz="1900">
              <a:solidFill>
                <a:srgbClr val="FFFFFF"/>
              </a:solidFill>
            </a:endParaRPr>
          </a:p>
        </p:txBody>
      </p:sp>
      <p:pic>
        <p:nvPicPr>
          <p:cNvPr id="9" name="Bild 8">
            <a:extLst>
              <a:ext uri="{FF2B5EF4-FFF2-40B4-BE49-F238E27FC236}">
                <a16:creationId xmlns:a16="http://schemas.microsoft.com/office/drawing/2014/main" id="{14AEA626-5FE7-AD49-9545-0A676E5716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8" r="4622"/>
          <a:stretch/>
        </p:blipFill>
        <p:spPr>
          <a:xfrm>
            <a:off x="7940496" y="4878000"/>
            <a:ext cx="4251521" cy="1980000"/>
          </a:xfrm>
          <a:prstGeom prst="rect">
            <a:avLst/>
          </a:prstGeom>
        </p:spPr>
      </p:pic>
      <p:sp>
        <p:nvSpPr>
          <p:cNvPr id="11" name="Titel 6">
            <a:extLst>
              <a:ext uri="{FF2B5EF4-FFF2-40B4-BE49-F238E27FC236}">
                <a16:creationId xmlns:a16="http://schemas.microsoft.com/office/drawing/2014/main" id="{CC97F836-244B-4D4C-BDE6-5C979C5C9E43}"/>
              </a:ext>
            </a:extLst>
          </p:cNvPr>
          <p:cNvSpPr>
            <a:spLocks noGrp="1"/>
          </p:cNvSpPr>
          <p:nvPr>
            <p:ph type="title" hasCustomPrompt="1"/>
          </p:nvPr>
        </p:nvSpPr>
        <p:spPr>
          <a:xfrm>
            <a:off x="870869" y="841787"/>
            <a:ext cx="10363201" cy="1421928"/>
          </a:xfrm>
        </p:spPr>
        <p:txBody>
          <a:bodyPr>
            <a:noAutofit/>
          </a:bodyPr>
          <a:lstStyle>
            <a:lvl1pPr>
              <a:defRPr sz="4800" b="0"/>
            </a:lvl1pPr>
          </a:lstStyle>
          <a:p>
            <a:r>
              <a:rPr lang="de-DE"/>
              <a:t>Titel bearbeiten</a:t>
            </a:r>
            <a:endParaRPr lang="de-AT"/>
          </a:p>
        </p:txBody>
      </p:sp>
      <p:sp>
        <p:nvSpPr>
          <p:cNvPr id="12" name="Textplatzhalter 18">
            <a:extLst>
              <a:ext uri="{FF2B5EF4-FFF2-40B4-BE49-F238E27FC236}">
                <a16:creationId xmlns:a16="http://schemas.microsoft.com/office/drawing/2014/main" id="{6D8DC801-4906-F141-A186-9DF740C407B7}"/>
              </a:ext>
            </a:extLst>
          </p:cNvPr>
          <p:cNvSpPr>
            <a:spLocks noGrp="1"/>
          </p:cNvSpPr>
          <p:nvPr>
            <p:ph type="body" sz="quarter" idx="13" hasCustomPrompt="1"/>
          </p:nvPr>
        </p:nvSpPr>
        <p:spPr>
          <a:xfrm>
            <a:off x="870869" y="2586065"/>
            <a:ext cx="10363201" cy="940771"/>
          </a:xfrm>
        </p:spPr>
        <p:txBody>
          <a:bodyPr anchor="t">
            <a:noAutofit/>
          </a:bodyPr>
          <a:lstStyle>
            <a:lvl1pPr marL="0" indent="0">
              <a:buNone/>
              <a:defRPr sz="2700">
                <a:solidFill>
                  <a:schemeClr val="tx2"/>
                </a:solidFill>
              </a:defRPr>
            </a:lvl1pPr>
            <a:lvl2pPr marL="457131" indent="0">
              <a:buNone/>
              <a:defRPr/>
            </a:lvl2pPr>
            <a:lvl3pPr marL="914264" indent="0">
              <a:buNone/>
              <a:defRPr/>
            </a:lvl3pPr>
            <a:lvl4pPr marL="1371396" indent="0">
              <a:buNone/>
              <a:defRPr/>
            </a:lvl4pPr>
            <a:lvl5pPr marL="1828528" indent="0">
              <a:buNone/>
              <a:defRPr/>
            </a:lvl5pPr>
          </a:lstStyle>
          <a:p>
            <a:pPr lvl="0"/>
            <a:r>
              <a:rPr lang="de-DE"/>
              <a:t>Mastertextformat bearbeiten</a:t>
            </a:r>
          </a:p>
        </p:txBody>
      </p:sp>
      <p:sp>
        <p:nvSpPr>
          <p:cNvPr id="13" name="Textplatzhalter 18">
            <a:extLst>
              <a:ext uri="{FF2B5EF4-FFF2-40B4-BE49-F238E27FC236}">
                <a16:creationId xmlns:a16="http://schemas.microsoft.com/office/drawing/2014/main" id="{73ADE322-8D1B-6E4B-BE8E-3B1930040CBD}"/>
              </a:ext>
            </a:extLst>
          </p:cNvPr>
          <p:cNvSpPr>
            <a:spLocks noGrp="1"/>
          </p:cNvSpPr>
          <p:nvPr>
            <p:ph type="body" sz="quarter" idx="15" hasCustomPrompt="1"/>
          </p:nvPr>
        </p:nvSpPr>
        <p:spPr>
          <a:xfrm>
            <a:off x="870859" y="3824925"/>
            <a:ext cx="8170460" cy="755015"/>
          </a:xfrm>
        </p:spPr>
        <p:txBody>
          <a:bodyPr anchor="t">
            <a:noAutofit/>
          </a:bodyPr>
          <a:lstStyle>
            <a:lvl1pPr marL="0" indent="0">
              <a:buNone/>
              <a:defRPr sz="1900">
                <a:solidFill>
                  <a:schemeClr val="tx1"/>
                </a:solidFill>
              </a:defRPr>
            </a:lvl1pPr>
            <a:lvl2pPr marL="457131" indent="0">
              <a:buNone/>
              <a:defRPr/>
            </a:lvl2pPr>
            <a:lvl3pPr marL="914264" indent="0">
              <a:buNone/>
              <a:defRPr/>
            </a:lvl3pPr>
            <a:lvl4pPr marL="1371396" indent="0">
              <a:buNone/>
              <a:defRPr/>
            </a:lvl4pPr>
            <a:lvl5pPr marL="1828528" indent="0">
              <a:buNone/>
              <a:defRPr/>
            </a:lvl5pPr>
          </a:lstStyle>
          <a:p>
            <a:pPr lvl="0"/>
            <a:r>
              <a:rPr lang="de-DE"/>
              <a:t>Vorname Nachname / Datum</a:t>
            </a:r>
          </a:p>
        </p:txBody>
      </p:sp>
      <p:grpSp>
        <p:nvGrpSpPr>
          <p:cNvPr id="29" name="Grupo 6">
            <a:extLst>
              <a:ext uri="{FF2B5EF4-FFF2-40B4-BE49-F238E27FC236}">
                <a16:creationId xmlns:a16="http://schemas.microsoft.com/office/drawing/2014/main" id="{833556E1-875D-4CB5-9E73-1FA49470D4E6}"/>
              </a:ext>
            </a:extLst>
          </p:cNvPr>
          <p:cNvGrpSpPr/>
          <p:nvPr userDrawn="1"/>
        </p:nvGrpSpPr>
        <p:grpSpPr>
          <a:xfrm>
            <a:off x="334971" y="6170493"/>
            <a:ext cx="288631" cy="343019"/>
            <a:chOff x="334963" y="6170492"/>
            <a:chExt cx="288631" cy="343019"/>
          </a:xfrm>
        </p:grpSpPr>
        <p:sp>
          <p:nvSpPr>
            <p:cNvPr id="30" name="Forma libre 7">
              <a:extLst>
                <a:ext uri="{FF2B5EF4-FFF2-40B4-BE49-F238E27FC236}">
                  <a16:creationId xmlns:a16="http://schemas.microsoft.com/office/drawing/2014/main" id="{6AD13D15-6A7F-49DA-827E-5548C0EDB72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31" name="Forma libre 8">
              <a:extLst>
                <a:ext uri="{FF2B5EF4-FFF2-40B4-BE49-F238E27FC236}">
                  <a16:creationId xmlns:a16="http://schemas.microsoft.com/office/drawing/2014/main" id="{7D57416B-2C9F-47BB-962B-EC3CAB52E490}"/>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32" name="Forma libre 9">
              <a:extLst>
                <a:ext uri="{FF2B5EF4-FFF2-40B4-BE49-F238E27FC236}">
                  <a16:creationId xmlns:a16="http://schemas.microsoft.com/office/drawing/2014/main" id="{E97A8550-FDB1-49E7-955A-9F61430C1277}"/>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33" name="Forma libre 10">
              <a:extLst>
                <a:ext uri="{FF2B5EF4-FFF2-40B4-BE49-F238E27FC236}">
                  <a16:creationId xmlns:a16="http://schemas.microsoft.com/office/drawing/2014/main" id="{D4D1274A-06EF-4762-838E-E0F35995B815}"/>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34" name="Grupo 11">
            <a:extLst>
              <a:ext uri="{FF2B5EF4-FFF2-40B4-BE49-F238E27FC236}">
                <a16:creationId xmlns:a16="http://schemas.microsoft.com/office/drawing/2014/main" id="{DEDC803D-EBA5-4B6D-938C-35245E6197CB}"/>
              </a:ext>
            </a:extLst>
          </p:cNvPr>
          <p:cNvGrpSpPr/>
          <p:nvPr userDrawn="1"/>
        </p:nvGrpSpPr>
        <p:grpSpPr>
          <a:xfrm>
            <a:off x="713184" y="6166964"/>
            <a:ext cx="482421" cy="342893"/>
            <a:chOff x="713181" y="6166962"/>
            <a:chExt cx="482421" cy="342893"/>
          </a:xfrm>
        </p:grpSpPr>
        <p:sp>
          <p:nvSpPr>
            <p:cNvPr id="35" name="Forma libre 12">
              <a:extLst>
                <a:ext uri="{FF2B5EF4-FFF2-40B4-BE49-F238E27FC236}">
                  <a16:creationId xmlns:a16="http://schemas.microsoft.com/office/drawing/2014/main" id="{F1A7F174-42ED-4FA9-9436-CE9338643F9F}"/>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36" name="Forma libre 13">
              <a:extLst>
                <a:ext uri="{FF2B5EF4-FFF2-40B4-BE49-F238E27FC236}">
                  <a16:creationId xmlns:a16="http://schemas.microsoft.com/office/drawing/2014/main" id="{A75013D4-54B3-4171-AE30-FEED55B6FC73}"/>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37" name="Forma libre 14">
              <a:extLst>
                <a:ext uri="{FF2B5EF4-FFF2-40B4-BE49-F238E27FC236}">
                  <a16:creationId xmlns:a16="http://schemas.microsoft.com/office/drawing/2014/main" id="{82435077-200D-4127-AF5E-C26D1FC1CD1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38" name="Forma libre 15">
              <a:extLst>
                <a:ext uri="{FF2B5EF4-FFF2-40B4-BE49-F238E27FC236}">
                  <a16:creationId xmlns:a16="http://schemas.microsoft.com/office/drawing/2014/main" id="{3C94B20D-B93E-40E2-B519-AB2C0F50D86E}"/>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39" name="Forma libre 16">
              <a:extLst>
                <a:ext uri="{FF2B5EF4-FFF2-40B4-BE49-F238E27FC236}">
                  <a16:creationId xmlns:a16="http://schemas.microsoft.com/office/drawing/2014/main" id="{C6297E62-C08B-47C5-8786-9B983F9175D8}"/>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40" name="Forma libre 17">
              <a:extLst>
                <a:ext uri="{FF2B5EF4-FFF2-40B4-BE49-F238E27FC236}">
                  <a16:creationId xmlns:a16="http://schemas.microsoft.com/office/drawing/2014/main" id="{E2BA31DE-52E7-4018-871F-EBBCAB20C53F}"/>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41" name="Forma libre 18">
              <a:extLst>
                <a:ext uri="{FF2B5EF4-FFF2-40B4-BE49-F238E27FC236}">
                  <a16:creationId xmlns:a16="http://schemas.microsoft.com/office/drawing/2014/main" id="{71E02936-BD00-4FAA-9C69-6AA291842A5B}"/>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42" name="Forma libre 19">
              <a:extLst>
                <a:ext uri="{FF2B5EF4-FFF2-40B4-BE49-F238E27FC236}">
                  <a16:creationId xmlns:a16="http://schemas.microsoft.com/office/drawing/2014/main" id="{DAC9AA76-D7DE-46AB-8D25-7A6F4815232D}"/>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43" name="Forma libre 20">
              <a:extLst>
                <a:ext uri="{FF2B5EF4-FFF2-40B4-BE49-F238E27FC236}">
                  <a16:creationId xmlns:a16="http://schemas.microsoft.com/office/drawing/2014/main" id="{D9213B39-E52D-4E0F-A7A2-26241998B1A1}"/>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2" name="Marcador de número de diapositiva 5">
            <a:extLst>
              <a:ext uri="{FF2B5EF4-FFF2-40B4-BE49-F238E27FC236}">
                <a16:creationId xmlns:a16="http://schemas.microsoft.com/office/drawing/2014/main" id="{32E9A032-FAD5-4989-B29E-A27183395BAC}"/>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bg1">
                    <a:lumMod val="65000"/>
                  </a:schemeClr>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239164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Tex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dirty="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1978660"/>
            <a:ext cx="8640000" cy="2730500"/>
          </a:xfrm>
        </p:spPr>
        <p:txBody>
          <a:bodyPr>
            <a:noAutofit/>
          </a:bodyPr>
          <a:lstStyle>
            <a:lvl1pPr>
              <a:lnSpc>
                <a:spcPct val="110000"/>
              </a:lnSpc>
              <a:defRPr/>
            </a:lvl1pPr>
          </a:lstStyle>
          <a:p>
            <a:r>
              <a:rPr lang="de-AT" noProof="0"/>
              <a:t>Text</a:t>
            </a:r>
          </a:p>
        </p:txBody>
      </p:sp>
    </p:spTree>
    <p:extLst>
      <p:ext uri="{BB962C8B-B14F-4D97-AF65-F5344CB8AC3E}">
        <p14:creationId xmlns:p14="http://schemas.microsoft.com/office/powerpoint/2010/main" val="3079696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95D87105-807F-DA42-8003-6571F6AB1064}"/>
              </a:ext>
            </a:extLst>
          </p:cNvPr>
          <p:cNvSpPr/>
          <p:nvPr userDrawn="1"/>
        </p:nvSpPr>
        <p:spPr>
          <a:xfrm>
            <a:off x="3486912" y="1389889"/>
            <a:ext cx="7698818" cy="4123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noProof="0"/>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1901952"/>
            <a:ext cx="6198343" cy="911352"/>
          </a:xfrm>
        </p:spPr>
        <p:txBody>
          <a:bodyPr anchor="b"/>
          <a:lstStyle>
            <a:lvl1pPr algn="l">
              <a:defRPr sz="5000"/>
            </a:lvl1pPr>
          </a:lstStyle>
          <a:p>
            <a:r>
              <a:rPr lang="de-AT" noProof="0" dirty="0" smtClean="0"/>
              <a:t>Danke</a:t>
            </a:r>
            <a:endParaRPr lang="de-AT" noProof="0" dirty="0"/>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de-AT" noProof="0"/>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de-AT" noProof="0"/>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de-AT" noProof="0"/>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dirty="0"/>
              <a:t>Bild</a:t>
            </a:r>
          </a:p>
        </p:txBody>
      </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2597240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seit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059B226-8F14-D843-9238-12B0C7F16094}"/>
              </a:ext>
            </a:extLst>
          </p:cNvPr>
          <p:cNvSpPr/>
          <p:nvPr userDrawn="1"/>
        </p:nvSpPr>
        <p:spPr>
          <a:xfrm>
            <a:off x="0" y="1"/>
            <a:ext cx="11185730" cy="55134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3"/>
            <a:ext cx="6300000" cy="1316037"/>
          </a:xfrm>
        </p:spPr>
        <p:txBody>
          <a:bodyPr anchor="b"/>
          <a:lstStyle>
            <a:lvl1pPr algn="l">
              <a:defRPr sz="5000">
                <a:solidFill>
                  <a:schemeClr val="bg1"/>
                </a:solidFill>
              </a:defRPr>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38"/>
            <a:ext cx="6300000" cy="449261"/>
          </a:xfrm>
        </p:spPr>
        <p:txBody>
          <a:bodyPr anchor="t">
            <a:normAutofit/>
          </a:bodyPr>
          <a:lstStyle>
            <a:lvl1pPr marL="0" indent="0" algn="l">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3713411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seite mit Foto">
    <p:bg>
      <p:bgPr>
        <a:solidFill>
          <a:schemeClr val="bg1"/>
        </a:solidFill>
        <a:effectLst/>
      </p:bgPr>
    </p:bg>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9E72F303-0445-1145-B348-9435E605E9E0}"/>
              </a:ext>
            </a:extLst>
          </p:cNvPr>
          <p:cNvSpPr/>
          <p:nvPr userDrawn="1"/>
        </p:nvSpPr>
        <p:spPr>
          <a:xfrm>
            <a:off x="3486912" y="1389889"/>
            <a:ext cx="7698818" cy="4123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noProof="0"/>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2210499"/>
            <a:ext cx="6198343" cy="1316037"/>
          </a:xfrm>
        </p:spPr>
        <p:txBody>
          <a:bodyPr anchor="b"/>
          <a:lstStyle>
            <a:lvl1pPr algn="l">
              <a:defRPr sz="5000">
                <a:solidFill>
                  <a:schemeClr val="bg1"/>
                </a:solidFill>
              </a:defRPr>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24957" y="3661474"/>
            <a:ext cx="6198343" cy="449261"/>
          </a:xfrm>
        </p:spPr>
        <p:txBody>
          <a:bodyPr anchor="t">
            <a:normAutofit/>
          </a:bodyPr>
          <a:lstStyle>
            <a:lvl1pPr marL="0" indent="0" algn="l">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de-AT" noProof="0"/>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de-AT" noProof="0"/>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de-AT" noProof="0"/>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a:t>Bild</a:t>
            </a:r>
          </a:p>
        </p:txBody>
      </p:sp>
      <p:pic>
        <p:nvPicPr>
          <p:cNvPr id="22" name="Grafik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4116004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Kapitelseite">
    <p:bg>
      <p:bgPr>
        <a:solidFill>
          <a:srgbClr val="C7BDC7"/>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0" y="2214563"/>
            <a:ext cx="8640651" cy="1316037"/>
          </a:xfrm>
        </p:spPr>
        <p:txBody>
          <a:bodyPr anchor="b"/>
          <a:lstStyle>
            <a:lvl1pPr algn="l">
              <a:defRPr sz="5000"/>
            </a:lvl1pPr>
          </a:lstStyle>
          <a:p>
            <a:r>
              <a:rPr lang="de-AT" noProof="0"/>
              <a:t>Kapitel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0" y="3665538"/>
            <a:ext cx="8640651"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 des Kapitels</a:t>
            </a:r>
          </a:p>
        </p:txBody>
      </p:sp>
      <p:grpSp>
        <p:nvGrpSpPr>
          <p:cNvPr id="23" name="Grupo 22">
            <a:extLst>
              <a:ext uri="{FF2B5EF4-FFF2-40B4-BE49-F238E27FC236}">
                <a16:creationId xmlns:a16="http://schemas.microsoft.com/office/drawing/2014/main" id="{4873BFBA-4142-DE4A-BAC5-2C3E867E344C}"/>
              </a:ext>
            </a:extLst>
          </p:cNvPr>
          <p:cNvGrpSpPr/>
          <p:nvPr userDrawn="1"/>
        </p:nvGrpSpPr>
        <p:grpSpPr>
          <a:xfrm>
            <a:off x="334963" y="6170492"/>
            <a:ext cx="288631" cy="343019"/>
            <a:chOff x="334963" y="6170492"/>
            <a:chExt cx="288631" cy="343019"/>
          </a:xfrm>
        </p:grpSpPr>
        <p:sp>
          <p:nvSpPr>
            <p:cNvPr id="24" name="Forma libre 23">
              <a:extLst>
                <a:ext uri="{FF2B5EF4-FFF2-40B4-BE49-F238E27FC236}">
                  <a16:creationId xmlns:a16="http://schemas.microsoft.com/office/drawing/2014/main" id="{E75FD98D-2D04-C44C-9710-57F9C36B4EF1}"/>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de-AT" noProof="0"/>
            </a:p>
          </p:txBody>
        </p:sp>
        <p:sp>
          <p:nvSpPr>
            <p:cNvPr id="25" name="Forma libre 24">
              <a:extLst>
                <a:ext uri="{FF2B5EF4-FFF2-40B4-BE49-F238E27FC236}">
                  <a16:creationId xmlns:a16="http://schemas.microsoft.com/office/drawing/2014/main" id="{8535E577-D735-E742-8F12-CF5330ED555D}"/>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de-AT" noProof="0"/>
            </a:p>
          </p:txBody>
        </p:sp>
        <p:sp>
          <p:nvSpPr>
            <p:cNvPr id="26" name="Forma libre 25">
              <a:extLst>
                <a:ext uri="{FF2B5EF4-FFF2-40B4-BE49-F238E27FC236}">
                  <a16:creationId xmlns:a16="http://schemas.microsoft.com/office/drawing/2014/main" id="{7E329333-DA18-B94E-8A00-1A69B9D28830}"/>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de-AT" noProof="0"/>
            </a:p>
          </p:txBody>
        </p:sp>
        <p:sp>
          <p:nvSpPr>
            <p:cNvPr id="27" name="Forma libre 26">
              <a:extLst>
                <a:ext uri="{FF2B5EF4-FFF2-40B4-BE49-F238E27FC236}">
                  <a16:creationId xmlns:a16="http://schemas.microsoft.com/office/drawing/2014/main" id="{3A5C1C1A-4F07-9146-AEBF-E9974AFB2EA1}"/>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de-AT" noProof="0"/>
            </a:p>
          </p:txBody>
        </p:sp>
      </p:grpSp>
      <p:grpSp>
        <p:nvGrpSpPr>
          <p:cNvPr id="28" name="Grupo 27">
            <a:extLst>
              <a:ext uri="{FF2B5EF4-FFF2-40B4-BE49-F238E27FC236}">
                <a16:creationId xmlns:a16="http://schemas.microsoft.com/office/drawing/2014/main" id="{DE6376A9-2422-584B-A4B3-EB06C4266C11}"/>
              </a:ext>
            </a:extLst>
          </p:cNvPr>
          <p:cNvGrpSpPr/>
          <p:nvPr userDrawn="1"/>
        </p:nvGrpSpPr>
        <p:grpSpPr>
          <a:xfrm>
            <a:off x="713181" y="6166962"/>
            <a:ext cx="482421" cy="342893"/>
            <a:chOff x="713181" y="6166962"/>
            <a:chExt cx="482421" cy="342893"/>
          </a:xfrm>
        </p:grpSpPr>
        <p:sp>
          <p:nvSpPr>
            <p:cNvPr id="29" name="Forma libre 28">
              <a:extLst>
                <a:ext uri="{FF2B5EF4-FFF2-40B4-BE49-F238E27FC236}">
                  <a16:creationId xmlns:a16="http://schemas.microsoft.com/office/drawing/2014/main" id="{35FCF975-CD7E-C34D-8A69-65B39C7CAD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de-AT" noProof="0"/>
            </a:p>
          </p:txBody>
        </p:sp>
        <p:sp>
          <p:nvSpPr>
            <p:cNvPr id="30" name="Forma libre 29">
              <a:extLst>
                <a:ext uri="{FF2B5EF4-FFF2-40B4-BE49-F238E27FC236}">
                  <a16:creationId xmlns:a16="http://schemas.microsoft.com/office/drawing/2014/main" id="{BAB37988-EE90-254D-B4EA-A72C8DEA5AFC}"/>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de-AT" noProof="0"/>
            </a:p>
          </p:txBody>
        </p:sp>
        <p:sp>
          <p:nvSpPr>
            <p:cNvPr id="31" name="Forma libre 30">
              <a:extLst>
                <a:ext uri="{FF2B5EF4-FFF2-40B4-BE49-F238E27FC236}">
                  <a16:creationId xmlns:a16="http://schemas.microsoft.com/office/drawing/2014/main" id="{858CED70-834B-DB4E-8DCE-6E7DBE09190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de-AT" noProof="0"/>
            </a:p>
          </p:txBody>
        </p:sp>
        <p:sp>
          <p:nvSpPr>
            <p:cNvPr id="32" name="Forma libre 31">
              <a:extLst>
                <a:ext uri="{FF2B5EF4-FFF2-40B4-BE49-F238E27FC236}">
                  <a16:creationId xmlns:a16="http://schemas.microsoft.com/office/drawing/2014/main" id="{BCDD153C-B693-FD46-BDB6-AED7DCE560C4}"/>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de-AT" noProof="0"/>
            </a:p>
          </p:txBody>
        </p:sp>
        <p:sp>
          <p:nvSpPr>
            <p:cNvPr id="33" name="Forma libre 32">
              <a:extLst>
                <a:ext uri="{FF2B5EF4-FFF2-40B4-BE49-F238E27FC236}">
                  <a16:creationId xmlns:a16="http://schemas.microsoft.com/office/drawing/2014/main" id="{7AB4EA8F-E04D-264C-9DC0-56BB0C9EC068}"/>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de-AT" noProof="0"/>
            </a:p>
          </p:txBody>
        </p:sp>
        <p:sp>
          <p:nvSpPr>
            <p:cNvPr id="34" name="Forma libre 33">
              <a:extLst>
                <a:ext uri="{FF2B5EF4-FFF2-40B4-BE49-F238E27FC236}">
                  <a16:creationId xmlns:a16="http://schemas.microsoft.com/office/drawing/2014/main" id="{BC83A937-69CA-2F4A-A90F-2312B683CFFD}"/>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de-AT" noProof="0"/>
            </a:p>
          </p:txBody>
        </p:sp>
        <p:sp>
          <p:nvSpPr>
            <p:cNvPr id="35" name="Forma libre 34">
              <a:extLst>
                <a:ext uri="{FF2B5EF4-FFF2-40B4-BE49-F238E27FC236}">
                  <a16:creationId xmlns:a16="http://schemas.microsoft.com/office/drawing/2014/main" id="{5EBF82A0-9D29-684E-BE1E-B60B63A755A2}"/>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de-AT" noProof="0"/>
            </a:p>
          </p:txBody>
        </p:sp>
        <p:sp>
          <p:nvSpPr>
            <p:cNvPr id="36" name="Forma libre 35">
              <a:extLst>
                <a:ext uri="{FF2B5EF4-FFF2-40B4-BE49-F238E27FC236}">
                  <a16:creationId xmlns:a16="http://schemas.microsoft.com/office/drawing/2014/main" id="{D090E39D-7231-4F45-A64F-81FCCCAECE46}"/>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de-AT" noProof="0"/>
            </a:p>
          </p:txBody>
        </p:sp>
        <p:sp>
          <p:nvSpPr>
            <p:cNvPr id="37" name="Forma libre 36">
              <a:extLst>
                <a:ext uri="{FF2B5EF4-FFF2-40B4-BE49-F238E27FC236}">
                  <a16:creationId xmlns:a16="http://schemas.microsoft.com/office/drawing/2014/main" id="{A62B58A0-E85F-874F-9A33-304CBBD12AA4}"/>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de-AT" noProof="0"/>
            </a:p>
          </p:txBody>
        </p:sp>
      </p:grpSp>
      <p:sp>
        <p:nvSpPr>
          <p:cNvPr id="38" name="Marcador de pie de página 4">
            <a:extLst>
              <a:ext uri="{FF2B5EF4-FFF2-40B4-BE49-F238E27FC236}">
                <a16:creationId xmlns:a16="http://schemas.microsoft.com/office/drawing/2014/main" id="{5582B664-FAB2-AA40-8699-0ACA59D33A03}"/>
              </a:ext>
            </a:extLst>
          </p:cNvPr>
          <p:cNvSpPr>
            <a:spLocks noGrp="1"/>
          </p:cNvSpPr>
          <p:nvPr>
            <p:ph type="ftr" sz="quarter" idx="11"/>
          </p:nvPr>
        </p:nvSpPr>
        <p:spPr>
          <a:xfrm>
            <a:off x="1592493" y="6341416"/>
            <a:ext cx="7396057" cy="190204"/>
          </a:xfrm>
        </p:spPr>
        <p:txBody>
          <a:bodyPr/>
          <a:lstStyle>
            <a:lvl1pPr>
              <a:defRPr/>
            </a:lvl1pPr>
          </a:lstStyle>
          <a:p>
            <a:r>
              <a:rPr lang="de-AT" noProof="0" smtClean="0"/>
              <a:t>Open Data in der Verwaltung</a:t>
            </a:r>
            <a:endParaRPr lang="de-AT" noProof="0" dirty="0"/>
          </a:p>
        </p:txBody>
      </p:sp>
      <p:sp>
        <p:nvSpPr>
          <p:cNvPr id="39" name="Marcador de número de diapositiva 5">
            <a:extLst>
              <a:ext uri="{FF2B5EF4-FFF2-40B4-BE49-F238E27FC236}">
                <a16:creationId xmlns:a16="http://schemas.microsoft.com/office/drawing/2014/main" id="{37EAD4FB-9AA0-AE49-BFCF-5DA18D6FCC33}"/>
              </a:ext>
            </a:extLst>
          </p:cNvPr>
          <p:cNvSpPr>
            <a:spLocks noGrp="1"/>
          </p:cNvSpPr>
          <p:nvPr>
            <p:ph type="sldNum" sz="quarter" idx="12"/>
          </p:nvPr>
        </p:nvSpPr>
        <p:spPr>
          <a:xfrm>
            <a:off x="11004264" y="6341416"/>
            <a:ext cx="857536" cy="168275"/>
          </a:xfrm>
        </p:spPr>
        <p:txBody>
          <a:bodyPr/>
          <a:lstStyle/>
          <a:p>
            <a:fld id="{6DD58E23-04B3-3D49-B751-244912192C4F}" type="slidenum">
              <a:rPr lang="de-AT" noProof="0" smtClean="0"/>
              <a:pPr/>
              <a:t>‹Nr.›</a:t>
            </a:fld>
            <a:endParaRPr lang="de-AT" noProof="0"/>
          </a:p>
        </p:txBody>
      </p:sp>
    </p:spTree>
    <p:extLst>
      <p:ext uri="{BB962C8B-B14F-4D97-AF65-F5344CB8AC3E}">
        <p14:creationId xmlns:p14="http://schemas.microsoft.com/office/powerpoint/2010/main" val="2231841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95D87105-807F-DA42-8003-6571F6AB1064}"/>
              </a:ext>
            </a:extLst>
          </p:cNvPr>
          <p:cNvSpPr/>
          <p:nvPr userDrawn="1"/>
        </p:nvSpPr>
        <p:spPr>
          <a:xfrm>
            <a:off x="3486912" y="1389889"/>
            <a:ext cx="7698818" cy="4123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noProof="0"/>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1901952"/>
            <a:ext cx="6198343" cy="911352"/>
          </a:xfrm>
        </p:spPr>
        <p:txBody>
          <a:bodyPr anchor="b"/>
          <a:lstStyle>
            <a:lvl1pPr algn="l">
              <a:defRPr sz="5000">
                <a:solidFill>
                  <a:schemeClr val="bg1"/>
                </a:solidFill>
              </a:defRPr>
            </a:lvl1pPr>
          </a:lstStyle>
          <a:p>
            <a:r>
              <a:rPr lang="de-AT" noProof="0" dirty="0" smtClean="0"/>
              <a:t>Danke</a:t>
            </a:r>
            <a:endParaRPr lang="de-AT" noProof="0" dirty="0"/>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de-AT" noProof="0"/>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de-AT" noProof="0"/>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de-AT" noProof="0"/>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0" y="-2077"/>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dirty="0"/>
              <a:t>Bild</a:t>
            </a:r>
          </a:p>
        </p:txBody>
      </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1707739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seit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059B226-8F14-D843-9238-12B0C7F16094}"/>
              </a:ext>
            </a:extLst>
          </p:cNvPr>
          <p:cNvSpPr/>
          <p:nvPr userDrawn="1"/>
        </p:nvSpPr>
        <p:spPr>
          <a:xfrm>
            <a:off x="0" y="1"/>
            <a:ext cx="11185730" cy="55134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3"/>
            <a:ext cx="6300000"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38"/>
            <a:ext cx="6300000"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504600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seite mit Foto">
    <p:bg>
      <p:bgPr>
        <a:solidFill>
          <a:schemeClr val="bg1"/>
        </a:solidFill>
        <a:effectLst/>
      </p:bgPr>
    </p:bg>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9E72F303-0445-1145-B348-9435E605E9E0}"/>
              </a:ext>
            </a:extLst>
          </p:cNvPr>
          <p:cNvSpPr/>
          <p:nvPr userDrawn="1"/>
        </p:nvSpPr>
        <p:spPr>
          <a:xfrm>
            <a:off x="3486912" y="1389889"/>
            <a:ext cx="7698818" cy="41235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2210499"/>
            <a:ext cx="6198343"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24957" y="3661474"/>
            <a:ext cx="6198343"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a:t>Bild</a:t>
            </a:r>
          </a:p>
        </p:txBody>
      </p:sp>
      <p:pic>
        <p:nvPicPr>
          <p:cNvPr id="22" name="Grafik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4239826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Kapitelseite">
    <p:bg>
      <p:bgPr>
        <a:solidFill>
          <a:srgbClr val="CDEDCD"/>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0" y="2214563"/>
            <a:ext cx="8640651" cy="1316037"/>
          </a:xfrm>
        </p:spPr>
        <p:txBody>
          <a:bodyPr anchor="b"/>
          <a:lstStyle>
            <a:lvl1pPr algn="l">
              <a:defRPr sz="5000"/>
            </a:lvl1pPr>
          </a:lstStyle>
          <a:p>
            <a:r>
              <a:rPr lang="de-AT" noProof="0"/>
              <a:t>Kapitel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0" y="3665538"/>
            <a:ext cx="8640651"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 des Kapitels</a:t>
            </a:r>
          </a:p>
        </p:txBody>
      </p:sp>
      <p:grpSp>
        <p:nvGrpSpPr>
          <p:cNvPr id="23" name="Grupo 22">
            <a:extLst>
              <a:ext uri="{FF2B5EF4-FFF2-40B4-BE49-F238E27FC236}">
                <a16:creationId xmlns:a16="http://schemas.microsoft.com/office/drawing/2014/main" id="{4873BFBA-4142-DE4A-BAC5-2C3E867E344C}"/>
              </a:ext>
            </a:extLst>
          </p:cNvPr>
          <p:cNvGrpSpPr/>
          <p:nvPr userDrawn="1"/>
        </p:nvGrpSpPr>
        <p:grpSpPr>
          <a:xfrm>
            <a:off x="334963" y="6170492"/>
            <a:ext cx="288631" cy="343019"/>
            <a:chOff x="334963" y="6170492"/>
            <a:chExt cx="288631" cy="343019"/>
          </a:xfrm>
        </p:grpSpPr>
        <p:sp>
          <p:nvSpPr>
            <p:cNvPr id="24" name="Forma libre 23">
              <a:extLst>
                <a:ext uri="{FF2B5EF4-FFF2-40B4-BE49-F238E27FC236}">
                  <a16:creationId xmlns:a16="http://schemas.microsoft.com/office/drawing/2014/main" id="{E75FD98D-2D04-C44C-9710-57F9C36B4EF1}"/>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de-AT" noProof="0"/>
            </a:p>
          </p:txBody>
        </p:sp>
        <p:sp>
          <p:nvSpPr>
            <p:cNvPr id="25" name="Forma libre 24">
              <a:extLst>
                <a:ext uri="{FF2B5EF4-FFF2-40B4-BE49-F238E27FC236}">
                  <a16:creationId xmlns:a16="http://schemas.microsoft.com/office/drawing/2014/main" id="{8535E577-D735-E742-8F12-CF5330ED555D}"/>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de-AT" noProof="0"/>
            </a:p>
          </p:txBody>
        </p:sp>
        <p:sp>
          <p:nvSpPr>
            <p:cNvPr id="26" name="Forma libre 25">
              <a:extLst>
                <a:ext uri="{FF2B5EF4-FFF2-40B4-BE49-F238E27FC236}">
                  <a16:creationId xmlns:a16="http://schemas.microsoft.com/office/drawing/2014/main" id="{7E329333-DA18-B94E-8A00-1A69B9D28830}"/>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de-AT" noProof="0"/>
            </a:p>
          </p:txBody>
        </p:sp>
        <p:sp>
          <p:nvSpPr>
            <p:cNvPr id="27" name="Forma libre 26">
              <a:extLst>
                <a:ext uri="{FF2B5EF4-FFF2-40B4-BE49-F238E27FC236}">
                  <a16:creationId xmlns:a16="http://schemas.microsoft.com/office/drawing/2014/main" id="{3A5C1C1A-4F07-9146-AEBF-E9974AFB2EA1}"/>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de-AT" noProof="0"/>
            </a:p>
          </p:txBody>
        </p:sp>
      </p:grpSp>
      <p:grpSp>
        <p:nvGrpSpPr>
          <p:cNvPr id="28" name="Grupo 27">
            <a:extLst>
              <a:ext uri="{FF2B5EF4-FFF2-40B4-BE49-F238E27FC236}">
                <a16:creationId xmlns:a16="http://schemas.microsoft.com/office/drawing/2014/main" id="{DE6376A9-2422-584B-A4B3-EB06C4266C11}"/>
              </a:ext>
            </a:extLst>
          </p:cNvPr>
          <p:cNvGrpSpPr/>
          <p:nvPr userDrawn="1"/>
        </p:nvGrpSpPr>
        <p:grpSpPr>
          <a:xfrm>
            <a:off x="713181" y="6166962"/>
            <a:ext cx="482421" cy="342893"/>
            <a:chOff x="713181" y="6166962"/>
            <a:chExt cx="482421" cy="342893"/>
          </a:xfrm>
        </p:grpSpPr>
        <p:sp>
          <p:nvSpPr>
            <p:cNvPr id="29" name="Forma libre 28">
              <a:extLst>
                <a:ext uri="{FF2B5EF4-FFF2-40B4-BE49-F238E27FC236}">
                  <a16:creationId xmlns:a16="http://schemas.microsoft.com/office/drawing/2014/main" id="{35FCF975-CD7E-C34D-8A69-65B39C7CAD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de-AT" noProof="0"/>
            </a:p>
          </p:txBody>
        </p:sp>
        <p:sp>
          <p:nvSpPr>
            <p:cNvPr id="30" name="Forma libre 29">
              <a:extLst>
                <a:ext uri="{FF2B5EF4-FFF2-40B4-BE49-F238E27FC236}">
                  <a16:creationId xmlns:a16="http://schemas.microsoft.com/office/drawing/2014/main" id="{BAB37988-EE90-254D-B4EA-A72C8DEA5AFC}"/>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de-AT" noProof="0"/>
            </a:p>
          </p:txBody>
        </p:sp>
        <p:sp>
          <p:nvSpPr>
            <p:cNvPr id="31" name="Forma libre 30">
              <a:extLst>
                <a:ext uri="{FF2B5EF4-FFF2-40B4-BE49-F238E27FC236}">
                  <a16:creationId xmlns:a16="http://schemas.microsoft.com/office/drawing/2014/main" id="{858CED70-834B-DB4E-8DCE-6E7DBE09190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de-AT" noProof="0"/>
            </a:p>
          </p:txBody>
        </p:sp>
        <p:sp>
          <p:nvSpPr>
            <p:cNvPr id="32" name="Forma libre 31">
              <a:extLst>
                <a:ext uri="{FF2B5EF4-FFF2-40B4-BE49-F238E27FC236}">
                  <a16:creationId xmlns:a16="http://schemas.microsoft.com/office/drawing/2014/main" id="{BCDD153C-B693-FD46-BDB6-AED7DCE560C4}"/>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de-AT" noProof="0"/>
            </a:p>
          </p:txBody>
        </p:sp>
        <p:sp>
          <p:nvSpPr>
            <p:cNvPr id="33" name="Forma libre 32">
              <a:extLst>
                <a:ext uri="{FF2B5EF4-FFF2-40B4-BE49-F238E27FC236}">
                  <a16:creationId xmlns:a16="http://schemas.microsoft.com/office/drawing/2014/main" id="{7AB4EA8F-E04D-264C-9DC0-56BB0C9EC068}"/>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de-AT" noProof="0"/>
            </a:p>
          </p:txBody>
        </p:sp>
        <p:sp>
          <p:nvSpPr>
            <p:cNvPr id="34" name="Forma libre 33">
              <a:extLst>
                <a:ext uri="{FF2B5EF4-FFF2-40B4-BE49-F238E27FC236}">
                  <a16:creationId xmlns:a16="http://schemas.microsoft.com/office/drawing/2014/main" id="{BC83A937-69CA-2F4A-A90F-2312B683CFFD}"/>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de-AT" noProof="0"/>
            </a:p>
          </p:txBody>
        </p:sp>
        <p:sp>
          <p:nvSpPr>
            <p:cNvPr id="35" name="Forma libre 34">
              <a:extLst>
                <a:ext uri="{FF2B5EF4-FFF2-40B4-BE49-F238E27FC236}">
                  <a16:creationId xmlns:a16="http://schemas.microsoft.com/office/drawing/2014/main" id="{5EBF82A0-9D29-684E-BE1E-B60B63A755A2}"/>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de-AT" noProof="0"/>
            </a:p>
          </p:txBody>
        </p:sp>
        <p:sp>
          <p:nvSpPr>
            <p:cNvPr id="36" name="Forma libre 35">
              <a:extLst>
                <a:ext uri="{FF2B5EF4-FFF2-40B4-BE49-F238E27FC236}">
                  <a16:creationId xmlns:a16="http://schemas.microsoft.com/office/drawing/2014/main" id="{D090E39D-7231-4F45-A64F-81FCCCAECE46}"/>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de-AT" noProof="0"/>
            </a:p>
          </p:txBody>
        </p:sp>
        <p:sp>
          <p:nvSpPr>
            <p:cNvPr id="37" name="Forma libre 36">
              <a:extLst>
                <a:ext uri="{FF2B5EF4-FFF2-40B4-BE49-F238E27FC236}">
                  <a16:creationId xmlns:a16="http://schemas.microsoft.com/office/drawing/2014/main" id="{A62B58A0-E85F-874F-9A33-304CBBD12AA4}"/>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de-AT" noProof="0"/>
            </a:p>
          </p:txBody>
        </p:sp>
      </p:grpSp>
      <p:sp>
        <p:nvSpPr>
          <p:cNvPr id="38" name="Marcador de pie de página 4">
            <a:extLst>
              <a:ext uri="{FF2B5EF4-FFF2-40B4-BE49-F238E27FC236}">
                <a16:creationId xmlns:a16="http://schemas.microsoft.com/office/drawing/2014/main" id="{5582B664-FAB2-AA40-8699-0ACA59D33A03}"/>
              </a:ext>
            </a:extLst>
          </p:cNvPr>
          <p:cNvSpPr>
            <a:spLocks noGrp="1"/>
          </p:cNvSpPr>
          <p:nvPr>
            <p:ph type="ftr" sz="quarter" idx="11"/>
          </p:nvPr>
        </p:nvSpPr>
        <p:spPr>
          <a:xfrm>
            <a:off x="1592493" y="6341416"/>
            <a:ext cx="7396057" cy="190204"/>
          </a:xfrm>
        </p:spPr>
        <p:txBody>
          <a:bodyPr/>
          <a:lstStyle>
            <a:lvl1pPr>
              <a:defRPr/>
            </a:lvl1pPr>
          </a:lstStyle>
          <a:p>
            <a:r>
              <a:rPr lang="de-AT" noProof="0" smtClean="0"/>
              <a:t>Open Data in der Verwaltung</a:t>
            </a:r>
            <a:endParaRPr lang="de-AT" noProof="0" dirty="0"/>
          </a:p>
        </p:txBody>
      </p:sp>
      <p:sp>
        <p:nvSpPr>
          <p:cNvPr id="39" name="Marcador de número de diapositiva 5">
            <a:extLst>
              <a:ext uri="{FF2B5EF4-FFF2-40B4-BE49-F238E27FC236}">
                <a16:creationId xmlns:a16="http://schemas.microsoft.com/office/drawing/2014/main" id="{37EAD4FB-9AA0-AE49-BFCF-5DA18D6FCC33}"/>
              </a:ext>
            </a:extLst>
          </p:cNvPr>
          <p:cNvSpPr>
            <a:spLocks noGrp="1"/>
          </p:cNvSpPr>
          <p:nvPr>
            <p:ph type="sldNum" sz="quarter" idx="12"/>
          </p:nvPr>
        </p:nvSpPr>
        <p:spPr>
          <a:xfrm>
            <a:off x="11004264" y="6341416"/>
            <a:ext cx="857536" cy="168275"/>
          </a:xfrm>
        </p:spPr>
        <p:txBody>
          <a:bodyPr/>
          <a:lstStyle/>
          <a:p>
            <a:fld id="{6DD58E23-04B3-3D49-B751-244912192C4F}" type="slidenum">
              <a:rPr lang="de-AT" noProof="0" smtClean="0"/>
              <a:pPr/>
              <a:t>‹Nr.›</a:t>
            </a:fld>
            <a:endParaRPr lang="de-AT" noProof="0"/>
          </a:p>
        </p:txBody>
      </p:sp>
    </p:spTree>
    <p:extLst>
      <p:ext uri="{BB962C8B-B14F-4D97-AF65-F5344CB8AC3E}">
        <p14:creationId xmlns:p14="http://schemas.microsoft.com/office/powerpoint/2010/main" val="1788555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95D87105-807F-DA42-8003-6571F6AB1064}"/>
              </a:ext>
            </a:extLst>
          </p:cNvPr>
          <p:cNvSpPr/>
          <p:nvPr userDrawn="1"/>
        </p:nvSpPr>
        <p:spPr>
          <a:xfrm>
            <a:off x="3486912" y="1389889"/>
            <a:ext cx="7698818" cy="41235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noProof="0"/>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1901952"/>
            <a:ext cx="6198343" cy="911352"/>
          </a:xfrm>
        </p:spPr>
        <p:txBody>
          <a:bodyPr anchor="b"/>
          <a:lstStyle>
            <a:lvl1pPr algn="l">
              <a:defRPr sz="5000"/>
            </a:lvl1pPr>
          </a:lstStyle>
          <a:p>
            <a:r>
              <a:rPr lang="de-AT" noProof="0" dirty="0" smtClean="0"/>
              <a:t>Danke</a:t>
            </a:r>
            <a:endParaRPr lang="de-AT" noProof="0" dirty="0"/>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de-AT" noProof="0"/>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de-AT" noProof="0"/>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de-AT" noProof="0"/>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dirty="0"/>
              <a:t>Bild</a:t>
            </a:r>
          </a:p>
        </p:txBody>
      </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2903888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seit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059B226-8F14-D843-9238-12B0C7F16094}"/>
              </a:ext>
            </a:extLst>
          </p:cNvPr>
          <p:cNvSpPr/>
          <p:nvPr userDrawn="1"/>
        </p:nvSpPr>
        <p:spPr>
          <a:xfrm>
            <a:off x="0" y="1"/>
            <a:ext cx="11185730" cy="55134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3"/>
            <a:ext cx="6300000"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38"/>
            <a:ext cx="6300000"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376551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Text in zwei Spalten">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2070100"/>
            <a:ext cx="11302619"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wrap="square">
            <a:normAutofit/>
          </a:bodyPr>
          <a:lstStyle>
            <a:lvl1pPr>
              <a:lnSpc>
                <a:spcPct val="100000"/>
              </a:lnSpc>
              <a:defRPr sz="1800"/>
            </a:lvl1pPr>
          </a:lstStyle>
          <a:p>
            <a:r>
              <a:rPr lang="de-AT" noProof="0"/>
              <a:t>Text</a:t>
            </a:r>
          </a:p>
        </p:txBody>
      </p:sp>
      <p:sp>
        <p:nvSpPr>
          <p:cNvPr id="25" name="Marcador de texto 24">
            <a:extLst>
              <a:ext uri="{FF2B5EF4-FFF2-40B4-BE49-F238E27FC236}">
                <a16:creationId xmlns:a16="http://schemas.microsoft.com/office/drawing/2014/main" id="{FE621AE9-48D9-D345-8172-2FF2FF7472DB}"/>
              </a:ext>
            </a:extLst>
          </p:cNvPr>
          <p:cNvSpPr>
            <a:spLocks noGrp="1"/>
          </p:cNvSpPr>
          <p:nvPr>
            <p:ph type="body" sz="quarter" idx="16" hasCustomPrompt="1"/>
          </p:nvPr>
        </p:nvSpPr>
        <p:spPr>
          <a:xfrm>
            <a:off x="6221031" y="2807462"/>
            <a:ext cx="5416550" cy="2120900"/>
          </a:xfrm>
        </p:spPr>
        <p:txBody>
          <a:bodyPr wrap="square">
            <a:normAutofit/>
          </a:bodyPr>
          <a:lstStyle>
            <a:lvl1pPr>
              <a:lnSpc>
                <a:spcPct val="100000"/>
              </a:lnSpc>
              <a:defRPr sz="1800"/>
            </a:lvl1pPr>
          </a:lstStyle>
          <a:p>
            <a:r>
              <a:rPr lang="de-AT" noProof="0"/>
              <a:t>Text</a:t>
            </a:r>
          </a:p>
          <a:p>
            <a:endParaRPr lang="de-AT" noProof="0"/>
          </a:p>
        </p:txBody>
      </p:sp>
    </p:spTree>
    <p:extLst>
      <p:ext uri="{BB962C8B-B14F-4D97-AF65-F5344CB8AC3E}">
        <p14:creationId xmlns:p14="http://schemas.microsoft.com/office/powerpoint/2010/main" val="1746455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seite mit Foto">
    <p:bg>
      <p:bgPr>
        <a:solidFill>
          <a:schemeClr val="bg1"/>
        </a:solidFill>
        <a:effectLst/>
      </p:bgPr>
    </p:bg>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9E72F303-0445-1145-B348-9435E605E9E0}"/>
              </a:ext>
            </a:extLst>
          </p:cNvPr>
          <p:cNvSpPr/>
          <p:nvPr userDrawn="1"/>
        </p:nvSpPr>
        <p:spPr>
          <a:xfrm>
            <a:off x="3486912" y="1389889"/>
            <a:ext cx="7698818" cy="41235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2210499"/>
            <a:ext cx="6198343"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24957" y="3661474"/>
            <a:ext cx="6198343"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a:t>Bild</a:t>
            </a:r>
          </a:p>
        </p:txBody>
      </p:sp>
      <p:pic>
        <p:nvPicPr>
          <p:cNvPr id="22" name="Grafik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4119948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Kapitelseite">
    <p:bg>
      <p:bgPr>
        <a:solidFill>
          <a:srgbClr val="F8EFBD"/>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0" y="2214563"/>
            <a:ext cx="8640651" cy="1316037"/>
          </a:xfrm>
        </p:spPr>
        <p:txBody>
          <a:bodyPr anchor="b"/>
          <a:lstStyle>
            <a:lvl1pPr algn="l">
              <a:defRPr sz="5000"/>
            </a:lvl1pPr>
          </a:lstStyle>
          <a:p>
            <a:r>
              <a:rPr lang="de-AT" noProof="0"/>
              <a:t>Kapitel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0" y="3665538"/>
            <a:ext cx="8640651"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 des Kapitels</a:t>
            </a:r>
          </a:p>
        </p:txBody>
      </p:sp>
      <p:grpSp>
        <p:nvGrpSpPr>
          <p:cNvPr id="23" name="Grupo 22">
            <a:extLst>
              <a:ext uri="{FF2B5EF4-FFF2-40B4-BE49-F238E27FC236}">
                <a16:creationId xmlns:a16="http://schemas.microsoft.com/office/drawing/2014/main" id="{4873BFBA-4142-DE4A-BAC5-2C3E867E344C}"/>
              </a:ext>
            </a:extLst>
          </p:cNvPr>
          <p:cNvGrpSpPr/>
          <p:nvPr userDrawn="1"/>
        </p:nvGrpSpPr>
        <p:grpSpPr>
          <a:xfrm>
            <a:off x="334963" y="6170492"/>
            <a:ext cx="288631" cy="343019"/>
            <a:chOff x="334963" y="6170492"/>
            <a:chExt cx="288631" cy="343019"/>
          </a:xfrm>
        </p:grpSpPr>
        <p:sp>
          <p:nvSpPr>
            <p:cNvPr id="24" name="Forma libre 23">
              <a:extLst>
                <a:ext uri="{FF2B5EF4-FFF2-40B4-BE49-F238E27FC236}">
                  <a16:creationId xmlns:a16="http://schemas.microsoft.com/office/drawing/2014/main" id="{E75FD98D-2D04-C44C-9710-57F9C36B4EF1}"/>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de-AT" noProof="0"/>
            </a:p>
          </p:txBody>
        </p:sp>
        <p:sp>
          <p:nvSpPr>
            <p:cNvPr id="25" name="Forma libre 24">
              <a:extLst>
                <a:ext uri="{FF2B5EF4-FFF2-40B4-BE49-F238E27FC236}">
                  <a16:creationId xmlns:a16="http://schemas.microsoft.com/office/drawing/2014/main" id="{8535E577-D735-E742-8F12-CF5330ED555D}"/>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de-AT" noProof="0"/>
            </a:p>
          </p:txBody>
        </p:sp>
        <p:sp>
          <p:nvSpPr>
            <p:cNvPr id="26" name="Forma libre 25">
              <a:extLst>
                <a:ext uri="{FF2B5EF4-FFF2-40B4-BE49-F238E27FC236}">
                  <a16:creationId xmlns:a16="http://schemas.microsoft.com/office/drawing/2014/main" id="{7E329333-DA18-B94E-8A00-1A69B9D28830}"/>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de-AT" noProof="0"/>
            </a:p>
          </p:txBody>
        </p:sp>
        <p:sp>
          <p:nvSpPr>
            <p:cNvPr id="27" name="Forma libre 26">
              <a:extLst>
                <a:ext uri="{FF2B5EF4-FFF2-40B4-BE49-F238E27FC236}">
                  <a16:creationId xmlns:a16="http://schemas.microsoft.com/office/drawing/2014/main" id="{3A5C1C1A-4F07-9146-AEBF-E9974AFB2EA1}"/>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de-AT" noProof="0"/>
            </a:p>
          </p:txBody>
        </p:sp>
      </p:grpSp>
      <p:grpSp>
        <p:nvGrpSpPr>
          <p:cNvPr id="28" name="Grupo 27">
            <a:extLst>
              <a:ext uri="{FF2B5EF4-FFF2-40B4-BE49-F238E27FC236}">
                <a16:creationId xmlns:a16="http://schemas.microsoft.com/office/drawing/2014/main" id="{DE6376A9-2422-584B-A4B3-EB06C4266C11}"/>
              </a:ext>
            </a:extLst>
          </p:cNvPr>
          <p:cNvGrpSpPr/>
          <p:nvPr userDrawn="1"/>
        </p:nvGrpSpPr>
        <p:grpSpPr>
          <a:xfrm>
            <a:off x="713181" y="6166962"/>
            <a:ext cx="482421" cy="342893"/>
            <a:chOff x="713181" y="6166962"/>
            <a:chExt cx="482421" cy="342893"/>
          </a:xfrm>
        </p:grpSpPr>
        <p:sp>
          <p:nvSpPr>
            <p:cNvPr id="29" name="Forma libre 28">
              <a:extLst>
                <a:ext uri="{FF2B5EF4-FFF2-40B4-BE49-F238E27FC236}">
                  <a16:creationId xmlns:a16="http://schemas.microsoft.com/office/drawing/2014/main" id="{35FCF975-CD7E-C34D-8A69-65B39C7CAD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de-AT" noProof="0"/>
            </a:p>
          </p:txBody>
        </p:sp>
        <p:sp>
          <p:nvSpPr>
            <p:cNvPr id="30" name="Forma libre 29">
              <a:extLst>
                <a:ext uri="{FF2B5EF4-FFF2-40B4-BE49-F238E27FC236}">
                  <a16:creationId xmlns:a16="http://schemas.microsoft.com/office/drawing/2014/main" id="{BAB37988-EE90-254D-B4EA-A72C8DEA5AFC}"/>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de-AT" noProof="0"/>
            </a:p>
          </p:txBody>
        </p:sp>
        <p:sp>
          <p:nvSpPr>
            <p:cNvPr id="31" name="Forma libre 30">
              <a:extLst>
                <a:ext uri="{FF2B5EF4-FFF2-40B4-BE49-F238E27FC236}">
                  <a16:creationId xmlns:a16="http://schemas.microsoft.com/office/drawing/2014/main" id="{858CED70-834B-DB4E-8DCE-6E7DBE09190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de-AT" noProof="0"/>
            </a:p>
          </p:txBody>
        </p:sp>
        <p:sp>
          <p:nvSpPr>
            <p:cNvPr id="32" name="Forma libre 31">
              <a:extLst>
                <a:ext uri="{FF2B5EF4-FFF2-40B4-BE49-F238E27FC236}">
                  <a16:creationId xmlns:a16="http://schemas.microsoft.com/office/drawing/2014/main" id="{BCDD153C-B693-FD46-BDB6-AED7DCE560C4}"/>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de-AT" noProof="0"/>
            </a:p>
          </p:txBody>
        </p:sp>
        <p:sp>
          <p:nvSpPr>
            <p:cNvPr id="33" name="Forma libre 32">
              <a:extLst>
                <a:ext uri="{FF2B5EF4-FFF2-40B4-BE49-F238E27FC236}">
                  <a16:creationId xmlns:a16="http://schemas.microsoft.com/office/drawing/2014/main" id="{7AB4EA8F-E04D-264C-9DC0-56BB0C9EC068}"/>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de-AT" noProof="0"/>
            </a:p>
          </p:txBody>
        </p:sp>
        <p:sp>
          <p:nvSpPr>
            <p:cNvPr id="34" name="Forma libre 33">
              <a:extLst>
                <a:ext uri="{FF2B5EF4-FFF2-40B4-BE49-F238E27FC236}">
                  <a16:creationId xmlns:a16="http://schemas.microsoft.com/office/drawing/2014/main" id="{BC83A937-69CA-2F4A-A90F-2312B683CFFD}"/>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de-AT" noProof="0"/>
            </a:p>
          </p:txBody>
        </p:sp>
        <p:sp>
          <p:nvSpPr>
            <p:cNvPr id="35" name="Forma libre 34">
              <a:extLst>
                <a:ext uri="{FF2B5EF4-FFF2-40B4-BE49-F238E27FC236}">
                  <a16:creationId xmlns:a16="http://schemas.microsoft.com/office/drawing/2014/main" id="{5EBF82A0-9D29-684E-BE1E-B60B63A755A2}"/>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de-AT" noProof="0"/>
            </a:p>
          </p:txBody>
        </p:sp>
        <p:sp>
          <p:nvSpPr>
            <p:cNvPr id="36" name="Forma libre 35">
              <a:extLst>
                <a:ext uri="{FF2B5EF4-FFF2-40B4-BE49-F238E27FC236}">
                  <a16:creationId xmlns:a16="http://schemas.microsoft.com/office/drawing/2014/main" id="{D090E39D-7231-4F45-A64F-81FCCCAECE46}"/>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de-AT" noProof="0"/>
            </a:p>
          </p:txBody>
        </p:sp>
        <p:sp>
          <p:nvSpPr>
            <p:cNvPr id="37" name="Forma libre 36">
              <a:extLst>
                <a:ext uri="{FF2B5EF4-FFF2-40B4-BE49-F238E27FC236}">
                  <a16:creationId xmlns:a16="http://schemas.microsoft.com/office/drawing/2014/main" id="{A62B58A0-E85F-874F-9A33-304CBBD12AA4}"/>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de-AT" noProof="0"/>
            </a:p>
          </p:txBody>
        </p:sp>
      </p:grpSp>
      <p:sp>
        <p:nvSpPr>
          <p:cNvPr id="38" name="Marcador de pie de página 4">
            <a:extLst>
              <a:ext uri="{FF2B5EF4-FFF2-40B4-BE49-F238E27FC236}">
                <a16:creationId xmlns:a16="http://schemas.microsoft.com/office/drawing/2014/main" id="{5582B664-FAB2-AA40-8699-0ACA59D33A03}"/>
              </a:ext>
            </a:extLst>
          </p:cNvPr>
          <p:cNvSpPr>
            <a:spLocks noGrp="1"/>
          </p:cNvSpPr>
          <p:nvPr>
            <p:ph type="ftr" sz="quarter" idx="11"/>
          </p:nvPr>
        </p:nvSpPr>
        <p:spPr>
          <a:xfrm>
            <a:off x="1592493" y="6341416"/>
            <a:ext cx="7396057" cy="190204"/>
          </a:xfrm>
        </p:spPr>
        <p:txBody>
          <a:bodyPr/>
          <a:lstStyle>
            <a:lvl1pPr>
              <a:defRPr/>
            </a:lvl1pPr>
          </a:lstStyle>
          <a:p>
            <a:r>
              <a:rPr lang="de-AT" noProof="0" smtClean="0"/>
              <a:t>Open Data in der Verwaltung</a:t>
            </a:r>
            <a:endParaRPr lang="de-AT" noProof="0" dirty="0"/>
          </a:p>
        </p:txBody>
      </p:sp>
      <p:sp>
        <p:nvSpPr>
          <p:cNvPr id="39" name="Marcador de número de diapositiva 5">
            <a:extLst>
              <a:ext uri="{FF2B5EF4-FFF2-40B4-BE49-F238E27FC236}">
                <a16:creationId xmlns:a16="http://schemas.microsoft.com/office/drawing/2014/main" id="{37EAD4FB-9AA0-AE49-BFCF-5DA18D6FCC33}"/>
              </a:ext>
            </a:extLst>
          </p:cNvPr>
          <p:cNvSpPr>
            <a:spLocks noGrp="1"/>
          </p:cNvSpPr>
          <p:nvPr>
            <p:ph type="sldNum" sz="quarter" idx="12"/>
          </p:nvPr>
        </p:nvSpPr>
        <p:spPr>
          <a:xfrm>
            <a:off x="11004264" y="6341416"/>
            <a:ext cx="857536" cy="168275"/>
          </a:xfrm>
        </p:spPr>
        <p:txBody>
          <a:bodyPr/>
          <a:lstStyle/>
          <a:p>
            <a:fld id="{6DD58E23-04B3-3D49-B751-244912192C4F}" type="slidenum">
              <a:rPr lang="de-AT" noProof="0" smtClean="0"/>
              <a:pPr/>
              <a:t>‹Nr.›</a:t>
            </a:fld>
            <a:endParaRPr lang="de-AT" noProof="0"/>
          </a:p>
        </p:txBody>
      </p:sp>
    </p:spTree>
    <p:extLst>
      <p:ext uri="{BB962C8B-B14F-4D97-AF65-F5344CB8AC3E}">
        <p14:creationId xmlns:p14="http://schemas.microsoft.com/office/powerpoint/2010/main" val="290381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95D87105-807F-DA42-8003-6571F6AB1064}"/>
              </a:ext>
            </a:extLst>
          </p:cNvPr>
          <p:cNvSpPr/>
          <p:nvPr userDrawn="1"/>
        </p:nvSpPr>
        <p:spPr>
          <a:xfrm>
            <a:off x="3486912" y="1389889"/>
            <a:ext cx="7698818" cy="41235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noProof="0"/>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1901952"/>
            <a:ext cx="6198343" cy="911352"/>
          </a:xfrm>
        </p:spPr>
        <p:txBody>
          <a:bodyPr anchor="b"/>
          <a:lstStyle>
            <a:lvl1pPr algn="l">
              <a:defRPr sz="5000"/>
            </a:lvl1pPr>
          </a:lstStyle>
          <a:p>
            <a:r>
              <a:rPr lang="de-AT" noProof="0" dirty="0" smtClean="0"/>
              <a:t>Danke</a:t>
            </a:r>
            <a:endParaRPr lang="de-AT" noProof="0" dirty="0"/>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de-AT" noProof="0"/>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de-AT" noProof="0"/>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de-AT" noProof="0"/>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dirty="0"/>
              <a:t>Bild</a:t>
            </a:r>
          </a:p>
        </p:txBody>
      </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3094484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Textplatzhalter 6"/>
          <p:cNvSpPr>
            <a:spLocks noGrp="1"/>
          </p:cNvSpPr>
          <p:nvPr>
            <p:ph type="body" sz="quarter" idx="10" hasCustomPrompt="1"/>
          </p:nvPr>
        </p:nvSpPr>
        <p:spPr>
          <a:xfrm>
            <a:off x="6576054" y="275155"/>
            <a:ext cx="4992125" cy="945600"/>
          </a:xfrm>
        </p:spPr>
        <p:txBody>
          <a:bodyPr anchor="ctr"/>
          <a:lstStyle>
            <a:lvl1pPr marL="0" indent="0" algn="r">
              <a:buNone/>
              <a:defRPr>
                <a:solidFill>
                  <a:schemeClr val="bg1">
                    <a:lumMod val="50000"/>
                  </a:schemeClr>
                </a:solidFill>
              </a:defRPr>
            </a:lvl1pPr>
          </a:lstStyle>
          <a:p>
            <a:pPr lvl="0"/>
            <a:r>
              <a:rPr lang="de-DE" dirty="0" smtClean="0"/>
              <a:t>Untertitel</a:t>
            </a:r>
            <a:endParaRPr lang="de-AT" dirty="0"/>
          </a:p>
        </p:txBody>
      </p:sp>
    </p:spTree>
    <p:extLst>
      <p:ext uri="{BB962C8B-B14F-4D97-AF65-F5344CB8AC3E}">
        <p14:creationId xmlns:p14="http://schemas.microsoft.com/office/powerpoint/2010/main" val="230996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seit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059B226-8F14-D843-9238-12B0C7F16094}"/>
              </a:ext>
            </a:extLst>
          </p:cNvPr>
          <p:cNvSpPr/>
          <p:nvPr userDrawn="1"/>
        </p:nvSpPr>
        <p:spPr>
          <a:xfrm>
            <a:off x="0" y="1"/>
            <a:ext cx="11185730" cy="55134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3"/>
            <a:ext cx="6300000"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38"/>
            <a:ext cx="6300000"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842504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seite mit Foto">
    <p:bg>
      <p:bgPr>
        <a:solidFill>
          <a:schemeClr val="bg1"/>
        </a:solidFill>
        <a:effectLst/>
      </p:bgPr>
    </p:bg>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9E72F303-0445-1145-B348-9435E605E9E0}"/>
              </a:ext>
            </a:extLst>
          </p:cNvPr>
          <p:cNvSpPr/>
          <p:nvPr userDrawn="1"/>
        </p:nvSpPr>
        <p:spPr>
          <a:xfrm>
            <a:off x="3486912" y="1389889"/>
            <a:ext cx="7698818" cy="41235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2210499"/>
            <a:ext cx="6198343"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24957" y="3661474"/>
            <a:ext cx="6198343"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a:t>Bild</a:t>
            </a:r>
          </a:p>
        </p:txBody>
      </p:sp>
      <p:pic>
        <p:nvPicPr>
          <p:cNvPr id="22" name="Grafik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1087421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Kapitelseite">
    <p:bg>
      <p:bgPr>
        <a:solidFill>
          <a:srgbClr val="F3F1E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0" y="2214563"/>
            <a:ext cx="8640651" cy="1316037"/>
          </a:xfrm>
        </p:spPr>
        <p:txBody>
          <a:bodyPr anchor="b"/>
          <a:lstStyle>
            <a:lvl1pPr algn="l">
              <a:defRPr sz="5000"/>
            </a:lvl1pPr>
          </a:lstStyle>
          <a:p>
            <a:r>
              <a:rPr lang="de-AT" noProof="0"/>
              <a:t>Kapitel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0" y="3665538"/>
            <a:ext cx="8640651"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 des Kapitels</a:t>
            </a:r>
          </a:p>
        </p:txBody>
      </p:sp>
      <p:grpSp>
        <p:nvGrpSpPr>
          <p:cNvPr id="23" name="Grupo 22">
            <a:extLst>
              <a:ext uri="{FF2B5EF4-FFF2-40B4-BE49-F238E27FC236}">
                <a16:creationId xmlns:a16="http://schemas.microsoft.com/office/drawing/2014/main" id="{4873BFBA-4142-DE4A-BAC5-2C3E867E344C}"/>
              </a:ext>
            </a:extLst>
          </p:cNvPr>
          <p:cNvGrpSpPr/>
          <p:nvPr userDrawn="1"/>
        </p:nvGrpSpPr>
        <p:grpSpPr>
          <a:xfrm>
            <a:off x="334963" y="6170492"/>
            <a:ext cx="288631" cy="343019"/>
            <a:chOff x="334963" y="6170492"/>
            <a:chExt cx="288631" cy="343019"/>
          </a:xfrm>
        </p:grpSpPr>
        <p:sp>
          <p:nvSpPr>
            <p:cNvPr id="24" name="Forma libre 23">
              <a:extLst>
                <a:ext uri="{FF2B5EF4-FFF2-40B4-BE49-F238E27FC236}">
                  <a16:creationId xmlns:a16="http://schemas.microsoft.com/office/drawing/2014/main" id="{E75FD98D-2D04-C44C-9710-57F9C36B4EF1}"/>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de-AT" noProof="0"/>
            </a:p>
          </p:txBody>
        </p:sp>
        <p:sp>
          <p:nvSpPr>
            <p:cNvPr id="25" name="Forma libre 24">
              <a:extLst>
                <a:ext uri="{FF2B5EF4-FFF2-40B4-BE49-F238E27FC236}">
                  <a16:creationId xmlns:a16="http://schemas.microsoft.com/office/drawing/2014/main" id="{8535E577-D735-E742-8F12-CF5330ED555D}"/>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de-AT" noProof="0"/>
            </a:p>
          </p:txBody>
        </p:sp>
        <p:sp>
          <p:nvSpPr>
            <p:cNvPr id="26" name="Forma libre 25">
              <a:extLst>
                <a:ext uri="{FF2B5EF4-FFF2-40B4-BE49-F238E27FC236}">
                  <a16:creationId xmlns:a16="http://schemas.microsoft.com/office/drawing/2014/main" id="{7E329333-DA18-B94E-8A00-1A69B9D28830}"/>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de-AT" noProof="0"/>
            </a:p>
          </p:txBody>
        </p:sp>
        <p:sp>
          <p:nvSpPr>
            <p:cNvPr id="27" name="Forma libre 26">
              <a:extLst>
                <a:ext uri="{FF2B5EF4-FFF2-40B4-BE49-F238E27FC236}">
                  <a16:creationId xmlns:a16="http://schemas.microsoft.com/office/drawing/2014/main" id="{3A5C1C1A-4F07-9146-AEBF-E9974AFB2EA1}"/>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de-AT" noProof="0"/>
            </a:p>
          </p:txBody>
        </p:sp>
      </p:grpSp>
      <p:grpSp>
        <p:nvGrpSpPr>
          <p:cNvPr id="28" name="Grupo 27">
            <a:extLst>
              <a:ext uri="{FF2B5EF4-FFF2-40B4-BE49-F238E27FC236}">
                <a16:creationId xmlns:a16="http://schemas.microsoft.com/office/drawing/2014/main" id="{DE6376A9-2422-584B-A4B3-EB06C4266C11}"/>
              </a:ext>
            </a:extLst>
          </p:cNvPr>
          <p:cNvGrpSpPr/>
          <p:nvPr userDrawn="1"/>
        </p:nvGrpSpPr>
        <p:grpSpPr>
          <a:xfrm>
            <a:off x="713181" y="6166962"/>
            <a:ext cx="482421" cy="342893"/>
            <a:chOff x="713181" y="6166962"/>
            <a:chExt cx="482421" cy="342893"/>
          </a:xfrm>
        </p:grpSpPr>
        <p:sp>
          <p:nvSpPr>
            <p:cNvPr id="29" name="Forma libre 28">
              <a:extLst>
                <a:ext uri="{FF2B5EF4-FFF2-40B4-BE49-F238E27FC236}">
                  <a16:creationId xmlns:a16="http://schemas.microsoft.com/office/drawing/2014/main" id="{35FCF975-CD7E-C34D-8A69-65B39C7CAD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de-AT" noProof="0"/>
            </a:p>
          </p:txBody>
        </p:sp>
        <p:sp>
          <p:nvSpPr>
            <p:cNvPr id="30" name="Forma libre 29">
              <a:extLst>
                <a:ext uri="{FF2B5EF4-FFF2-40B4-BE49-F238E27FC236}">
                  <a16:creationId xmlns:a16="http://schemas.microsoft.com/office/drawing/2014/main" id="{BAB37988-EE90-254D-B4EA-A72C8DEA5AFC}"/>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de-AT" noProof="0"/>
            </a:p>
          </p:txBody>
        </p:sp>
        <p:sp>
          <p:nvSpPr>
            <p:cNvPr id="31" name="Forma libre 30">
              <a:extLst>
                <a:ext uri="{FF2B5EF4-FFF2-40B4-BE49-F238E27FC236}">
                  <a16:creationId xmlns:a16="http://schemas.microsoft.com/office/drawing/2014/main" id="{858CED70-834B-DB4E-8DCE-6E7DBE09190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de-AT" noProof="0"/>
            </a:p>
          </p:txBody>
        </p:sp>
        <p:sp>
          <p:nvSpPr>
            <p:cNvPr id="32" name="Forma libre 31">
              <a:extLst>
                <a:ext uri="{FF2B5EF4-FFF2-40B4-BE49-F238E27FC236}">
                  <a16:creationId xmlns:a16="http://schemas.microsoft.com/office/drawing/2014/main" id="{BCDD153C-B693-FD46-BDB6-AED7DCE560C4}"/>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de-AT" noProof="0"/>
            </a:p>
          </p:txBody>
        </p:sp>
        <p:sp>
          <p:nvSpPr>
            <p:cNvPr id="33" name="Forma libre 32">
              <a:extLst>
                <a:ext uri="{FF2B5EF4-FFF2-40B4-BE49-F238E27FC236}">
                  <a16:creationId xmlns:a16="http://schemas.microsoft.com/office/drawing/2014/main" id="{7AB4EA8F-E04D-264C-9DC0-56BB0C9EC068}"/>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de-AT" noProof="0"/>
            </a:p>
          </p:txBody>
        </p:sp>
        <p:sp>
          <p:nvSpPr>
            <p:cNvPr id="34" name="Forma libre 33">
              <a:extLst>
                <a:ext uri="{FF2B5EF4-FFF2-40B4-BE49-F238E27FC236}">
                  <a16:creationId xmlns:a16="http://schemas.microsoft.com/office/drawing/2014/main" id="{BC83A937-69CA-2F4A-A90F-2312B683CFFD}"/>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de-AT" noProof="0"/>
            </a:p>
          </p:txBody>
        </p:sp>
        <p:sp>
          <p:nvSpPr>
            <p:cNvPr id="35" name="Forma libre 34">
              <a:extLst>
                <a:ext uri="{FF2B5EF4-FFF2-40B4-BE49-F238E27FC236}">
                  <a16:creationId xmlns:a16="http://schemas.microsoft.com/office/drawing/2014/main" id="{5EBF82A0-9D29-684E-BE1E-B60B63A755A2}"/>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de-AT" noProof="0"/>
            </a:p>
          </p:txBody>
        </p:sp>
        <p:sp>
          <p:nvSpPr>
            <p:cNvPr id="36" name="Forma libre 35">
              <a:extLst>
                <a:ext uri="{FF2B5EF4-FFF2-40B4-BE49-F238E27FC236}">
                  <a16:creationId xmlns:a16="http://schemas.microsoft.com/office/drawing/2014/main" id="{D090E39D-7231-4F45-A64F-81FCCCAECE46}"/>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de-AT" noProof="0"/>
            </a:p>
          </p:txBody>
        </p:sp>
        <p:sp>
          <p:nvSpPr>
            <p:cNvPr id="37" name="Forma libre 36">
              <a:extLst>
                <a:ext uri="{FF2B5EF4-FFF2-40B4-BE49-F238E27FC236}">
                  <a16:creationId xmlns:a16="http://schemas.microsoft.com/office/drawing/2014/main" id="{A62B58A0-E85F-874F-9A33-304CBBD12AA4}"/>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de-AT" noProof="0"/>
            </a:p>
          </p:txBody>
        </p:sp>
      </p:grpSp>
      <p:sp>
        <p:nvSpPr>
          <p:cNvPr id="38" name="Marcador de pie de página 4">
            <a:extLst>
              <a:ext uri="{FF2B5EF4-FFF2-40B4-BE49-F238E27FC236}">
                <a16:creationId xmlns:a16="http://schemas.microsoft.com/office/drawing/2014/main" id="{5582B664-FAB2-AA40-8699-0ACA59D33A03}"/>
              </a:ext>
            </a:extLst>
          </p:cNvPr>
          <p:cNvSpPr>
            <a:spLocks noGrp="1"/>
          </p:cNvSpPr>
          <p:nvPr>
            <p:ph type="ftr" sz="quarter" idx="11"/>
          </p:nvPr>
        </p:nvSpPr>
        <p:spPr>
          <a:xfrm>
            <a:off x="1592493" y="6341416"/>
            <a:ext cx="7396057" cy="190204"/>
          </a:xfrm>
        </p:spPr>
        <p:txBody>
          <a:bodyPr/>
          <a:lstStyle>
            <a:lvl1pPr>
              <a:defRPr/>
            </a:lvl1pPr>
          </a:lstStyle>
          <a:p>
            <a:r>
              <a:rPr lang="de-AT" noProof="0" smtClean="0"/>
              <a:t>Open Data in der Verwaltung</a:t>
            </a:r>
            <a:endParaRPr lang="de-AT" noProof="0" dirty="0"/>
          </a:p>
        </p:txBody>
      </p:sp>
      <p:sp>
        <p:nvSpPr>
          <p:cNvPr id="39" name="Marcador de número de diapositiva 5">
            <a:extLst>
              <a:ext uri="{FF2B5EF4-FFF2-40B4-BE49-F238E27FC236}">
                <a16:creationId xmlns:a16="http://schemas.microsoft.com/office/drawing/2014/main" id="{37EAD4FB-9AA0-AE49-BFCF-5DA18D6FCC33}"/>
              </a:ext>
            </a:extLst>
          </p:cNvPr>
          <p:cNvSpPr>
            <a:spLocks noGrp="1"/>
          </p:cNvSpPr>
          <p:nvPr>
            <p:ph type="sldNum" sz="quarter" idx="12"/>
          </p:nvPr>
        </p:nvSpPr>
        <p:spPr>
          <a:xfrm>
            <a:off x="11004264" y="6341416"/>
            <a:ext cx="857536" cy="168275"/>
          </a:xfrm>
        </p:spPr>
        <p:txBody>
          <a:bodyPr/>
          <a:lstStyle/>
          <a:p>
            <a:fld id="{6DD58E23-04B3-3D49-B751-244912192C4F}" type="slidenum">
              <a:rPr lang="de-AT" noProof="0" smtClean="0"/>
              <a:pPr/>
              <a:t>‹Nr.›</a:t>
            </a:fld>
            <a:endParaRPr lang="de-AT" noProof="0"/>
          </a:p>
        </p:txBody>
      </p:sp>
    </p:spTree>
    <p:extLst>
      <p:ext uri="{BB962C8B-B14F-4D97-AF65-F5344CB8AC3E}">
        <p14:creationId xmlns:p14="http://schemas.microsoft.com/office/powerpoint/2010/main" val="1151021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95D87105-807F-DA42-8003-6571F6AB1064}"/>
              </a:ext>
            </a:extLst>
          </p:cNvPr>
          <p:cNvSpPr/>
          <p:nvPr userDrawn="1"/>
        </p:nvSpPr>
        <p:spPr>
          <a:xfrm>
            <a:off x="3486912" y="1389889"/>
            <a:ext cx="7698818" cy="41235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noProof="0"/>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1901952"/>
            <a:ext cx="6198343" cy="911352"/>
          </a:xfrm>
        </p:spPr>
        <p:txBody>
          <a:bodyPr anchor="b"/>
          <a:lstStyle>
            <a:lvl1pPr algn="l">
              <a:defRPr sz="5000"/>
            </a:lvl1pPr>
          </a:lstStyle>
          <a:p>
            <a:r>
              <a:rPr lang="de-AT" noProof="0" dirty="0" smtClean="0"/>
              <a:t>Danke</a:t>
            </a:r>
            <a:endParaRPr lang="de-AT" noProof="0" dirty="0"/>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de-AT" noProof="0"/>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de-AT" noProof="0"/>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de-AT" noProof="0"/>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dirty="0"/>
              <a:t>Bild</a:t>
            </a:r>
          </a:p>
        </p:txBody>
      </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5868000"/>
            <a:ext cx="2292923" cy="648000"/>
          </a:xfrm>
          <a:prstGeom prst="rect">
            <a:avLst/>
          </a:prstGeom>
        </p:spPr>
      </p:pic>
    </p:spTree>
    <p:extLst>
      <p:ext uri="{BB962C8B-B14F-4D97-AF65-F5344CB8AC3E}">
        <p14:creationId xmlns:p14="http://schemas.microsoft.com/office/powerpoint/2010/main" val="3504694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seit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059B226-8F14-D843-9238-12B0C7F16094}"/>
              </a:ext>
            </a:extLst>
          </p:cNvPr>
          <p:cNvSpPr/>
          <p:nvPr userDrawn="1"/>
        </p:nvSpPr>
        <p:spPr>
          <a:xfrm>
            <a:off x="0" y="1"/>
            <a:ext cx="11185730" cy="5513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3"/>
            <a:ext cx="6300000"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38"/>
            <a:ext cx="6300000"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1FE85296-8B4F-CE4A-80DF-A23A0B5D55E7}"/>
              </a:ext>
            </a:extLst>
          </p:cNvPr>
          <p:cNvGrpSpPr>
            <a:grpSpLocks noChangeAspect="1"/>
          </p:cNvGrpSpPr>
          <p:nvPr userDrawn="1"/>
        </p:nvGrpSpPr>
        <p:grpSpPr>
          <a:xfrm>
            <a:off x="340119" y="5861322"/>
            <a:ext cx="864000" cy="614084"/>
            <a:chOff x="713182" y="6166985"/>
            <a:chExt cx="482422" cy="342880"/>
          </a:xfrm>
        </p:grpSpPr>
        <p:sp>
          <p:nvSpPr>
            <p:cNvPr id="13" name="Forma libre 12">
              <a:extLst>
                <a:ext uri="{FF2B5EF4-FFF2-40B4-BE49-F238E27FC236}">
                  <a16:creationId xmlns:a16="http://schemas.microsoft.com/office/drawing/2014/main" id="{F3948793-B8E2-B24F-A7A9-0E55BA2DAD72}"/>
                </a:ext>
              </a:extLst>
            </p:cNvPr>
            <p:cNvSpPr/>
            <p:nvPr/>
          </p:nvSpPr>
          <p:spPr>
            <a:xfrm>
              <a:off x="717527" y="6166985"/>
              <a:ext cx="93049" cy="156293"/>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47A70949-2E99-2C48-BE88-ABF501EE6537}"/>
                </a:ext>
              </a:extLst>
            </p:cNvPr>
            <p:cNvSpPr/>
            <p:nvPr/>
          </p:nvSpPr>
          <p:spPr>
            <a:xfrm>
              <a:off x="818799" y="6189848"/>
              <a:ext cx="69418" cy="129753"/>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7FC63613-5B24-2441-AEEB-201F1311B7AB}"/>
                </a:ext>
              </a:extLst>
            </p:cNvPr>
            <p:cNvSpPr/>
            <p:nvPr/>
          </p:nvSpPr>
          <p:spPr>
            <a:xfrm>
              <a:off x="895794" y="6216847"/>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1F0DFB1C-13CF-E84A-8569-7C3DC4F0DC09}"/>
                </a:ext>
              </a:extLst>
            </p:cNvPr>
            <p:cNvSpPr/>
            <p:nvPr/>
          </p:nvSpPr>
          <p:spPr>
            <a:xfrm>
              <a:off x="1007521" y="6170537"/>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30120DCC-39F2-2841-ACC2-AD80BD779A77}"/>
                </a:ext>
              </a:extLst>
            </p:cNvPr>
            <p:cNvSpPr/>
            <p:nvPr/>
          </p:nvSpPr>
          <p:spPr>
            <a:xfrm>
              <a:off x="1126186" y="6189851"/>
              <a:ext cx="69418" cy="129753"/>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4DE3DE7D-5792-2642-B8D9-3A92580695BF}"/>
                </a:ext>
              </a:extLst>
            </p:cNvPr>
            <p:cNvSpPr/>
            <p:nvPr/>
          </p:nvSpPr>
          <p:spPr>
            <a:xfrm>
              <a:off x="713182" y="6358889"/>
              <a:ext cx="193484" cy="148921"/>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17F99B4C-D681-7D4B-9487-A4C652FF7FBE}"/>
                </a:ext>
              </a:extLst>
            </p:cNvPr>
            <p:cNvSpPr/>
            <p:nvPr/>
          </p:nvSpPr>
          <p:spPr>
            <a:xfrm>
              <a:off x="921850" y="6357703"/>
              <a:ext cx="36924" cy="150395"/>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3BDCCEE8-8E0F-1545-9D41-7CAE9216BCE3}"/>
                </a:ext>
              </a:extLst>
            </p:cNvPr>
            <p:cNvSpPr/>
            <p:nvPr/>
          </p:nvSpPr>
          <p:spPr>
            <a:xfrm>
              <a:off x="973369" y="640517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BD76F9CF-E756-744B-8D64-3A037EBF076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Tree>
    <p:extLst>
      <p:ext uri="{BB962C8B-B14F-4D97-AF65-F5344CB8AC3E}">
        <p14:creationId xmlns:p14="http://schemas.microsoft.com/office/powerpoint/2010/main" val="2509016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seite mit Foto">
    <p:bg>
      <p:bgPr>
        <a:solidFill>
          <a:schemeClr val="bg1"/>
        </a:solidFill>
        <a:effectLst/>
      </p:bgPr>
    </p:bg>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9E72F303-0445-1145-B348-9435E605E9E0}"/>
              </a:ext>
            </a:extLst>
          </p:cNvPr>
          <p:cNvSpPr/>
          <p:nvPr userDrawn="1"/>
        </p:nvSpPr>
        <p:spPr>
          <a:xfrm>
            <a:off x="3486912" y="1389889"/>
            <a:ext cx="7698818" cy="4123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2210499"/>
            <a:ext cx="6198343" cy="1316037"/>
          </a:xfrm>
        </p:spPr>
        <p:txBody>
          <a:bodyPr anchor="b"/>
          <a:lstStyle>
            <a:lvl1pPr algn="l">
              <a:defRPr sz="5000"/>
            </a:lvl1pPr>
          </a:lstStyle>
          <a:p>
            <a:r>
              <a:rPr lang="de-AT" noProof="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24957" y="3661474"/>
            <a:ext cx="6198343"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1FE85296-8B4F-CE4A-80DF-A23A0B5D55E7}"/>
              </a:ext>
            </a:extLst>
          </p:cNvPr>
          <p:cNvGrpSpPr>
            <a:grpSpLocks noChangeAspect="1"/>
          </p:cNvGrpSpPr>
          <p:nvPr userDrawn="1"/>
        </p:nvGrpSpPr>
        <p:grpSpPr>
          <a:xfrm>
            <a:off x="340119" y="5861330"/>
            <a:ext cx="864000" cy="614110"/>
            <a:chOff x="713181" y="6166962"/>
            <a:chExt cx="482421" cy="342893"/>
          </a:xfrm>
        </p:grpSpPr>
        <p:sp>
          <p:nvSpPr>
            <p:cNvPr id="13" name="Forma libre 12">
              <a:extLst>
                <a:ext uri="{FF2B5EF4-FFF2-40B4-BE49-F238E27FC236}">
                  <a16:creationId xmlns:a16="http://schemas.microsoft.com/office/drawing/2014/main" id="{F3948793-B8E2-B24F-A7A9-0E55BA2DAD72}"/>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47A70949-2E99-2C48-BE88-ABF501EE6537}"/>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7FC63613-5B24-2441-AEEB-201F1311B7A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1F0DFB1C-13CF-E84A-8569-7C3DC4F0DC09}"/>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30120DCC-39F2-2841-ACC2-AD80BD779A77}"/>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4DE3DE7D-5792-2642-B8D9-3A92580695BF}"/>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17F99B4C-D681-7D4B-9487-A4C652FF7FBE}"/>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3BDCCEE8-8E0F-1545-9D41-7CAE9216BCE3}"/>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BD76F9CF-E756-744B-8D64-3A037EBF076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a:t>Bild</a:t>
            </a:r>
          </a:p>
        </p:txBody>
      </p:sp>
    </p:spTree>
    <p:extLst>
      <p:ext uri="{BB962C8B-B14F-4D97-AF65-F5344CB8AC3E}">
        <p14:creationId xmlns:p14="http://schemas.microsoft.com/office/powerpoint/2010/main" val="197237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und Objek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a:normAutofit/>
          </a:bodyPr>
          <a:lstStyle>
            <a:lvl1pPr>
              <a:lnSpc>
                <a:spcPct val="100000"/>
              </a:lnSpc>
              <a:defRPr sz="1800"/>
            </a:lvl1pPr>
          </a:lstStyle>
          <a:p>
            <a:r>
              <a:rPr lang="de-AT" noProof="0"/>
              <a:t>Text</a:t>
            </a:r>
          </a:p>
        </p:txBody>
      </p:sp>
      <p:sp>
        <p:nvSpPr>
          <p:cNvPr id="22" name="Marcador de gráfico 21">
            <a:extLst>
              <a:ext uri="{FF2B5EF4-FFF2-40B4-BE49-F238E27FC236}">
                <a16:creationId xmlns:a16="http://schemas.microsoft.com/office/drawing/2014/main" id="{C94079B8-1E4C-F64B-B94E-A00A12808CBA}"/>
              </a:ext>
            </a:extLst>
          </p:cNvPr>
          <p:cNvSpPr>
            <a:spLocks noGrp="1"/>
          </p:cNvSpPr>
          <p:nvPr>
            <p:ph type="chart" sz="quarter" idx="16" hasCustomPrompt="1"/>
          </p:nvPr>
        </p:nvSpPr>
        <p:spPr>
          <a:xfrm>
            <a:off x="6593269" y="1179512"/>
            <a:ext cx="4498975" cy="4498975"/>
          </a:xfrm>
        </p:spPr>
        <p:txBody>
          <a:bodyPr lIns="360000" tIns="360000" rIns="360000" bIns="360000">
            <a:normAutofit/>
          </a:bodyPr>
          <a:lstStyle>
            <a:lvl1pPr>
              <a:defRPr sz="1800"/>
            </a:lvl1pPr>
          </a:lstStyle>
          <a:p>
            <a:r>
              <a:rPr lang="de-AT" noProof="0"/>
              <a:t>Graph</a:t>
            </a:r>
          </a:p>
        </p:txBody>
      </p:sp>
    </p:spTree>
    <p:extLst>
      <p:ext uri="{BB962C8B-B14F-4D97-AF65-F5344CB8AC3E}">
        <p14:creationId xmlns:p14="http://schemas.microsoft.com/office/powerpoint/2010/main" val="2261299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Kapitelseite">
    <p:bg>
      <p:bgPr>
        <a:solidFill>
          <a:srgbClr val="E6E5F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0" y="2214563"/>
            <a:ext cx="8640651" cy="1316037"/>
          </a:xfrm>
        </p:spPr>
        <p:txBody>
          <a:bodyPr anchor="b"/>
          <a:lstStyle>
            <a:lvl1pPr algn="l">
              <a:defRPr sz="5000"/>
            </a:lvl1pPr>
          </a:lstStyle>
          <a:p>
            <a:r>
              <a:rPr lang="de-AT" noProof="0"/>
              <a:t>Kapitel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0" y="3665538"/>
            <a:ext cx="8640651"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a:t>Untertitel des Kapitels</a:t>
            </a:r>
          </a:p>
        </p:txBody>
      </p:sp>
      <p:grpSp>
        <p:nvGrpSpPr>
          <p:cNvPr id="23" name="Grupo 22">
            <a:extLst>
              <a:ext uri="{FF2B5EF4-FFF2-40B4-BE49-F238E27FC236}">
                <a16:creationId xmlns:a16="http://schemas.microsoft.com/office/drawing/2014/main" id="{4873BFBA-4142-DE4A-BAC5-2C3E867E344C}"/>
              </a:ext>
            </a:extLst>
          </p:cNvPr>
          <p:cNvGrpSpPr/>
          <p:nvPr userDrawn="1"/>
        </p:nvGrpSpPr>
        <p:grpSpPr>
          <a:xfrm>
            <a:off x="334963" y="6170492"/>
            <a:ext cx="288631" cy="343019"/>
            <a:chOff x="334963" y="6170492"/>
            <a:chExt cx="288631" cy="343019"/>
          </a:xfrm>
        </p:grpSpPr>
        <p:sp>
          <p:nvSpPr>
            <p:cNvPr id="24" name="Forma libre 23">
              <a:extLst>
                <a:ext uri="{FF2B5EF4-FFF2-40B4-BE49-F238E27FC236}">
                  <a16:creationId xmlns:a16="http://schemas.microsoft.com/office/drawing/2014/main" id="{E75FD98D-2D04-C44C-9710-57F9C36B4EF1}"/>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25" name="Forma libre 24">
              <a:extLst>
                <a:ext uri="{FF2B5EF4-FFF2-40B4-BE49-F238E27FC236}">
                  <a16:creationId xmlns:a16="http://schemas.microsoft.com/office/drawing/2014/main" id="{8535E577-D735-E742-8F12-CF5330ED555D}"/>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26" name="Forma libre 25">
              <a:extLst>
                <a:ext uri="{FF2B5EF4-FFF2-40B4-BE49-F238E27FC236}">
                  <a16:creationId xmlns:a16="http://schemas.microsoft.com/office/drawing/2014/main" id="{7E329333-DA18-B94E-8A00-1A69B9D28830}"/>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27" name="Forma libre 26">
              <a:extLst>
                <a:ext uri="{FF2B5EF4-FFF2-40B4-BE49-F238E27FC236}">
                  <a16:creationId xmlns:a16="http://schemas.microsoft.com/office/drawing/2014/main" id="{3A5C1C1A-4F07-9146-AEBF-E9974AFB2EA1}"/>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28" name="Grupo 27">
            <a:extLst>
              <a:ext uri="{FF2B5EF4-FFF2-40B4-BE49-F238E27FC236}">
                <a16:creationId xmlns:a16="http://schemas.microsoft.com/office/drawing/2014/main" id="{DE6376A9-2422-584B-A4B3-EB06C4266C11}"/>
              </a:ext>
            </a:extLst>
          </p:cNvPr>
          <p:cNvGrpSpPr/>
          <p:nvPr userDrawn="1"/>
        </p:nvGrpSpPr>
        <p:grpSpPr>
          <a:xfrm>
            <a:off x="713181" y="6166962"/>
            <a:ext cx="482421" cy="342893"/>
            <a:chOff x="713181" y="6166962"/>
            <a:chExt cx="482421" cy="342893"/>
          </a:xfrm>
        </p:grpSpPr>
        <p:sp>
          <p:nvSpPr>
            <p:cNvPr id="29" name="Forma libre 28">
              <a:extLst>
                <a:ext uri="{FF2B5EF4-FFF2-40B4-BE49-F238E27FC236}">
                  <a16:creationId xmlns:a16="http://schemas.microsoft.com/office/drawing/2014/main" id="{35FCF975-CD7E-C34D-8A69-65B39C7CAD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30" name="Forma libre 29">
              <a:extLst>
                <a:ext uri="{FF2B5EF4-FFF2-40B4-BE49-F238E27FC236}">
                  <a16:creationId xmlns:a16="http://schemas.microsoft.com/office/drawing/2014/main" id="{BAB37988-EE90-254D-B4EA-A72C8DEA5AFC}"/>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31" name="Forma libre 30">
              <a:extLst>
                <a:ext uri="{FF2B5EF4-FFF2-40B4-BE49-F238E27FC236}">
                  <a16:creationId xmlns:a16="http://schemas.microsoft.com/office/drawing/2014/main" id="{858CED70-834B-DB4E-8DCE-6E7DBE09190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32" name="Forma libre 31">
              <a:extLst>
                <a:ext uri="{FF2B5EF4-FFF2-40B4-BE49-F238E27FC236}">
                  <a16:creationId xmlns:a16="http://schemas.microsoft.com/office/drawing/2014/main" id="{BCDD153C-B693-FD46-BDB6-AED7DCE560C4}"/>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33" name="Forma libre 32">
              <a:extLst>
                <a:ext uri="{FF2B5EF4-FFF2-40B4-BE49-F238E27FC236}">
                  <a16:creationId xmlns:a16="http://schemas.microsoft.com/office/drawing/2014/main" id="{7AB4EA8F-E04D-264C-9DC0-56BB0C9EC068}"/>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34" name="Forma libre 33">
              <a:extLst>
                <a:ext uri="{FF2B5EF4-FFF2-40B4-BE49-F238E27FC236}">
                  <a16:creationId xmlns:a16="http://schemas.microsoft.com/office/drawing/2014/main" id="{BC83A937-69CA-2F4A-A90F-2312B683CFFD}"/>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35" name="Forma libre 34">
              <a:extLst>
                <a:ext uri="{FF2B5EF4-FFF2-40B4-BE49-F238E27FC236}">
                  <a16:creationId xmlns:a16="http://schemas.microsoft.com/office/drawing/2014/main" id="{5EBF82A0-9D29-684E-BE1E-B60B63A755A2}"/>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36" name="Forma libre 35">
              <a:extLst>
                <a:ext uri="{FF2B5EF4-FFF2-40B4-BE49-F238E27FC236}">
                  <a16:creationId xmlns:a16="http://schemas.microsoft.com/office/drawing/2014/main" id="{D090E39D-7231-4F45-A64F-81FCCCAECE46}"/>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37" name="Forma libre 36">
              <a:extLst>
                <a:ext uri="{FF2B5EF4-FFF2-40B4-BE49-F238E27FC236}">
                  <a16:creationId xmlns:a16="http://schemas.microsoft.com/office/drawing/2014/main" id="{A62B58A0-E85F-874F-9A33-304CBBD12AA4}"/>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38" name="Marcador de pie de página 4">
            <a:extLst>
              <a:ext uri="{FF2B5EF4-FFF2-40B4-BE49-F238E27FC236}">
                <a16:creationId xmlns:a16="http://schemas.microsoft.com/office/drawing/2014/main" id="{5582B664-FAB2-AA40-8699-0ACA59D33A03}"/>
              </a:ext>
            </a:extLst>
          </p:cNvPr>
          <p:cNvSpPr>
            <a:spLocks noGrp="1"/>
          </p:cNvSpPr>
          <p:nvPr>
            <p:ph type="ftr" sz="quarter" idx="11"/>
          </p:nvPr>
        </p:nvSpPr>
        <p:spPr>
          <a:xfrm>
            <a:off x="1592493" y="6341416"/>
            <a:ext cx="7396057" cy="190204"/>
          </a:xfrm>
        </p:spPr>
        <p:txBody>
          <a:bodyPr/>
          <a:lstStyle>
            <a:lvl1pPr>
              <a:defRPr/>
            </a:lvl1pPr>
          </a:lstStyle>
          <a:p>
            <a:r>
              <a:rPr lang="de-AT" noProof="0" smtClean="0"/>
              <a:t>Open Data in der Verwaltung</a:t>
            </a:r>
            <a:endParaRPr lang="de-AT" noProof="0" dirty="0"/>
          </a:p>
        </p:txBody>
      </p:sp>
      <p:sp>
        <p:nvSpPr>
          <p:cNvPr id="39" name="Marcador de número de diapositiva 5">
            <a:extLst>
              <a:ext uri="{FF2B5EF4-FFF2-40B4-BE49-F238E27FC236}">
                <a16:creationId xmlns:a16="http://schemas.microsoft.com/office/drawing/2014/main" id="{37EAD4FB-9AA0-AE49-BFCF-5DA18D6FCC33}"/>
              </a:ext>
            </a:extLst>
          </p:cNvPr>
          <p:cNvSpPr>
            <a:spLocks noGrp="1"/>
          </p:cNvSpPr>
          <p:nvPr>
            <p:ph type="sldNum" sz="quarter" idx="12"/>
          </p:nvPr>
        </p:nvSpPr>
        <p:spPr>
          <a:xfrm>
            <a:off x="11004264" y="6341416"/>
            <a:ext cx="857536" cy="168275"/>
          </a:xfrm>
        </p:spPr>
        <p:txBody>
          <a:bodyPr/>
          <a:lstStyle/>
          <a:p>
            <a:fld id="{6DD58E23-04B3-3D49-B751-244912192C4F}" type="slidenum">
              <a:rPr lang="de-AT" noProof="0" smtClean="0"/>
              <a:t>‹Nr.›</a:t>
            </a:fld>
            <a:endParaRPr lang="de-AT" noProof="0"/>
          </a:p>
        </p:txBody>
      </p:sp>
    </p:spTree>
    <p:extLst>
      <p:ext uri="{BB962C8B-B14F-4D97-AF65-F5344CB8AC3E}">
        <p14:creationId xmlns:p14="http://schemas.microsoft.com/office/powerpoint/2010/main" val="3419196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95D87105-807F-DA42-8003-6571F6AB1064}"/>
              </a:ext>
            </a:extLst>
          </p:cNvPr>
          <p:cNvSpPr/>
          <p:nvPr userDrawn="1"/>
        </p:nvSpPr>
        <p:spPr>
          <a:xfrm>
            <a:off x="3486912" y="1389889"/>
            <a:ext cx="7698818" cy="4123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1901952"/>
            <a:ext cx="6198343" cy="911352"/>
          </a:xfrm>
        </p:spPr>
        <p:txBody>
          <a:bodyPr anchor="b"/>
          <a:lstStyle>
            <a:lvl1pPr algn="l">
              <a:defRPr sz="5000"/>
            </a:lvl1pPr>
          </a:lstStyle>
          <a:p>
            <a:r>
              <a:rPr lang="de-AT" noProof="0" dirty="0" smtClean="0"/>
              <a:t>Danke</a:t>
            </a:r>
            <a:endParaRPr lang="de-AT" noProof="0" dirty="0"/>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1FE85296-8B4F-CE4A-80DF-A23A0B5D55E7}"/>
              </a:ext>
            </a:extLst>
          </p:cNvPr>
          <p:cNvGrpSpPr>
            <a:grpSpLocks noChangeAspect="1"/>
          </p:cNvGrpSpPr>
          <p:nvPr userDrawn="1"/>
        </p:nvGrpSpPr>
        <p:grpSpPr>
          <a:xfrm>
            <a:off x="340119" y="5861330"/>
            <a:ext cx="864000" cy="614110"/>
            <a:chOff x="713181" y="6166962"/>
            <a:chExt cx="482421" cy="342893"/>
          </a:xfrm>
        </p:grpSpPr>
        <p:sp>
          <p:nvSpPr>
            <p:cNvPr id="13" name="Forma libre 12">
              <a:extLst>
                <a:ext uri="{FF2B5EF4-FFF2-40B4-BE49-F238E27FC236}">
                  <a16:creationId xmlns:a16="http://schemas.microsoft.com/office/drawing/2014/main" id="{F3948793-B8E2-B24F-A7A9-0E55BA2DAD72}"/>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47A70949-2E99-2C48-BE88-ABF501EE6537}"/>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7FC63613-5B24-2441-AEEB-201F1311B7AB}"/>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1F0DFB1C-13CF-E84A-8569-7C3DC4F0DC09}"/>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30120DCC-39F2-2841-ACC2-AD80BD779A77}"/>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4DE3DE7D-5792-2642-B8D9-3A92580695BF}"/>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17F99B4C-D681-7D4B-9487-A4C652FF7FBE}"/>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3BDCCEE8-8E0F-1545-9D41-7CAE9216BCE3}"/>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BD76F9CF-E756-744B-8D64-3A037EBF076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de-AT" noProof="0" dirty="0"/>
              <a:t>Bild</a:t>
            </a:r>
          </a:p>
        </p:txBody>
      </p:sp>
    </p:spTree>
    <p:extLst>
      <p:ext uri="{BB962C8B-B14F-4D97-AF65-F5344CB8AC3E}">
        <p14:creationId xmlns:p14="http://schemas.microsoft.com/office/powerpoint/2010/main" val="3768667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el und Tex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dirty="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1978660"/>
            <a:ext cx="8640000" cy="2730500"/>
          </a:xfrm>
        </p:spPr>
        <p:txBody>
          <a:bodyPr>
            <a:noAutofit/>
          </a:bodyPr>
          <a:lstStyle>
            <a:lvl1pPr>
              <a:lnSpc>
                <a:spcPct val="110000"/>
              </a:lnSpc>
              <a:defRPr/>
            </a:lvl1pPr>
          </a:lstStyle>
          <a:p>
            <a:r>
              <a:rPr lang="de-AT" noProof="0"/>
              <a:t>Text</a:t>
            </a:r>
          </a:p>
        </p:txBody>
      </p:sp>
    </p:spTree>
    <p:extLst>
      <p:ext uri="{BB962C8B-B14F-4D97-AF65-F5344CB8AC3E}">
        <p14:creationId xmlns:p14="http://schemas.microsoft.com/office/powerpoint/2010/main" val="2731237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Laufendes Vorgehen _ Titel / Inhalt">
    <p:spTree>
      <p:nvGrpSpPr>
        <p:cNvPr id="1" name=""/>
        <p:cNvGrpSpPr/>
        <p:nvPr/>
      </p:nvGrpSpPr>
      <p:grpSpPr>
        <a:xfrm>
          <a:off x="0" y="0"/>
          <a:ext cx="0" cy="0"/>
          <a:chOff x="0" y="0"/>
          <a:chExt cx="0" cy="0"/>
        </a:xfrm>
      </p:grpSpPr>
      <p:sp>
        <p:nvSpPr>
          <p:cNvPr id="2" name="Titel 1"/>
          <p:cNvSpPr>
            <a:spLocks noGrp="1"/>
          </p:cNvSpPr>
          <p:nvPr>
            <p:ph type="title"/>
          </p:nvPr>
        </p:nvSpPr>
        <p:spPr>
          <a:xfrm>
            <a:off x="219773" y="76793"/>
            <a:ext cx="9913155" cy="867931"/>
          </a:xfrm>
        </p:spPr>
        <p:txBody>
          <a:bodyPr/>
          <a:lstStyle/>
          <a:p>
            <a:r>
              <a:rPr lang="de-DE"/>
              <a:t>Mastertitelformat bearbeiten</a:t>
            </a:r>
            <a:endParaRPr lang="de-AT"/>
          </a:p>
        </p:txBody>
      </p:sp>
      <p:sp>
        <p:nvSpPr>
          <p:cNvPr id="4" name="Content Placeholder 2"/>
          <p:cNvSpPr>
            <a:spLocks noGrp="1"/>
          </p:cNvSpPr>
          <p:nvPr>
            <p:ph idx="1"/>
          </p:nvPr>
        </p:nvSpPr>
        <p:spPr>
          <a:xfrm>
            <a:off x="838200" y="1425847"/>
            <a:ext cx="10515600" cy="4752181"/>
          </a:xfrm>
        </p:spPr>
        <p:txBody>
          <a:bodyPr/>
          <a:lstStyle>
            <a:lvl2pPr marL="538960">
              <a:defRPr/>
            </a:lvl2pPr>
            <a:lvl3pPr marL="826438">
              <a:defRPr/>
            </a:lvl3pPr>
            <a:lvl4pPr marL="1095819">
              <a:defRPr/>
            </a:lvl4pPr>
            <a:lvl5pPr marL="1365349">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Bildplatzhalter 5" title="Livecycle Icon">
            <a:extLst>
              <a:ext uri="{FF2B5EF4-FFF2-40B4-BE49-F238E27FC236}">
                <a16:creationId xmlns:a16="http://schemas.microsoft.com/office/drawing/2014/main" id="{65991597-BFCF-4ED9-B60E-5316DB9F0969}"/>
              </a:ext>
            </a:extLst>
          </p:cNvPr>
          <p:cNvSpPr>
            <a:spLocks noGrp="1"/>
          </p:cNvSpPr>
          <p:nvPr>
            <p:ph type="pic" sz="quarter" idx="11"/>
          </p:nvPr>
        </p:nvSpPr>
        <p:spPr>
          <a:xfrm>
            <a:off x="9106351" y="150757"/>
            <a:ext cx="960000" cy="720000"/>
          </a:xfrm>
        </p:spPr>
        <p:txBody>
          <a:bodyPr/>
          <a:lstStyle>
            <a:lvl1pPr marL="0" indent="0">
              <a:buNone/>
              <a:defRPr>
                <a:noFill/>
              </a:defRPr>
            </a:lvl1pPr>
          </a:lstStyle>
          <a:p>
            <a:r>
              <a:rPr lang="de-DE"/>
              <a:t>Bild durch Klicken auf Symbol hinzufügen</a:t>
            </a:r>
            <a:endParaRPr lang="de-AT" dirty="0"/>
          </a:p>
        </p:txBody>
      </p:sp>
    </p:spTree>
    <p:extLst>
      <p:ext uri="{BB962C8B-B14F-4D97-AF65-F5344CB8AC3E}">
        <p14:creationId xmlns:p14="http://schemas.microsoft.com/office/powerpoint/2010/main" val="999377407"/>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Titel /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de-AT" dirty="0"/>
          </a:p>
        </p:txBody>
      </p:sp>
      <p:sp>
        <p:nvSpPr>
          <p:cNvPr id="6" name="Text Placeholder 2">
            <a:extLst>
              <a:ext uri="{FF2B5EF4-FFF2-40B4-BE49-F238E27FC236}">
                <a16:creationId xmlns:a16="http://schemas.microsoft.com/office/drawing/2014/main" id="{760311A8-3D84-B24E-B60C-9D6D80F3A131}"/>
              </a:ext>
            </a:extLst>
          </p:cNvPr>
          <p:cNvSpPr>
            <a:spLocks noGrp="1"/>
          </p:cNvSpPr>
          <p:nvPr>
            <p:ph idx="10"/>
          </p:nvPr>
        </p:nvSpPr>
        <p:spPr>
          <a:xfrm>
            <a:off x="360000" y="1260000"/>
            <a:ext cx="10896661" cy="5068246"/>
          </a:xfrm>
          <a:prstGeom prst="rect">
            <a:avLst/>
          </a:prstGeom>
        </p:spPr>
        <p:txBody>
          <a:bodyPr vert="horz" lIns="9000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71816655"/>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el /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Content Placeholder 2"/>
          <p:cNvSpPr>
            <a:spLocks noGrp="1"/>
          </p:cNvSpPr>
          <p:nvPr>
            <p:ph idx="1"/>
          </p:nvPr>
        </p:nvSpPr>
        <p:spPr>
          <a:xfrm>
            <a:off x="838200" y="1425847"/>
            <a:ext cx="10515600" cy="4752181"/>
          </a:xfrm>
        </p:spPr>
        <p:txBody>
          <a:bodyPr/>
          <a:lstStyle>
            <a:lvl2pPr marL="718579">
              <a:defRPr/>
            </a:lvl2pPr>
            <a:lvl3pPr marL="1101788">
              <a:defRPr/>
            </a:lvl3pPr>
            <a:lvl4pPr marL="1461154">
              <a:defRPr/>
            </a:lvl4pPr>
            <a:lvl5pPr marL="1820418">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Slide Number Placeholder 5">
            <a:extLst>
              <a:ext uri="{FF2B5EF4-FFF2-40B4-BE49-F238E27FC236}">
                <a16:creationId xmlns:a16="http://schemas.microsoft.com/office/drawing/2014/main" id="{29654BE5-7786-F643-AED4-A2F858618050}"/>
              </a:ext>
            </a:extLst>
          </p:cNvPr>
          <p:cNvSpPr>
            <a:spLocks noGrp="1"/>
          </p:cNvSpPr>
          <p:nvPr>
            <p:ph type="sldNum" sz="quarter" idx="4"/>
          </p:nvPr>
        </p:nvSpPr>
        <p:spPr>
          <a:xfrm>
            <a:off x="5146923" y="6601247"/>
            <a:ext cx="6720000" cy="180000"/>
          </a:xfrm>
          <a:prstGeom prst="rect">
            <a:avLst/>
          </a:prstGeom>
        </p:spPr>
        <p:txBody>
          <a:bodyPr vert="horz" lIns="121709" tIns="60854" rIns="121709" bIns="60854" rtlCol="0" anchor="ctr"/>
          <a:lstStyle>
            <a:lvl1pPr algn="r">
              <a:defRPr sz="1200">
                <a:solidFill>
                  <a:schemeClr val="tx1"/>
                </a:solidFill>
              </a:defRPr>
            </a:lvl1pPr>
          </a:lstStyle>
          <a:p>
            <a:r>
              <a:rPr lang="de-AT" dirty="0" smtClean="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322180850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accent6"/>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Index</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t>Open Data in der Verwaltung</a:t>
            </a:r>
            <a:endParaRPr lang="de-AT"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4" name="Marcador de texto 22">
            <a:extLst>
              <a:ext uri="{FF2B5EF4-FFF2-40B4-BE49-F238E27FC236}">
                <a16:creationId xmlns:a16="http://schemas.microsoft.com/office/drawing/2014/main" id="{8E6C5305-AB5B-AC4C-8D91-BF1411580DC4}"/>
              </a:ext>
            </a:extLst>
          </p:cNvPr>
          <p:cNvSpPr>
            <a:spLocks noGrp="1"/>
          </p:cNvSpPr>
          <p:nvPr>
            <p:ph type="body" sz="quarter" idx="13" hasCustomPrompt="1"/>
          </p:nvPr>
        </p:nvSpPr>
        <p:spPr>
          <a:xfrm>
            <a:off x="348425" y="2079244"/>
            <a:ext cx="8640000" cy="2740406"/>
          </a:xfrm>
        </p:spPr>
        <p:txBody>
          <a:bodyPr>
            <a:normAutofit/>
          </a:bodyPr>
          <a:lstStyle>
            <a:lvl1pPr>
              <a:defRPr sz="2600"/>
            </a:lvl1pPr>
          </a:lstStyle>
          <a:p>
            <a:r>
              <a:rPr lang="de-AT" noProof="0"/>
              <a:t>Das ist Kapitel 1
Das ist Kapitel 2
Das ist Kapitel 3
Das ist Kapitel 4
Das ist Kapitel 5</a:t>
            </a:r>
          </a:p>
        </p:txBody>
      </p:sp>
    </p:spTree>
    <p:extLst>
      <p:ext uri="{BB962C8B-B14F-4D97-AF65-F5344CB8AC3E}">
        <p14:creationId xmlns:p14="http://schemas.microsoft.com/office/powerpoint/2010/main" val="475032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und Tex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dirty="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t>Open Data in der Verwaltung</a:t>
            </a:r>
            <a:endParaRPr lang="de-AT"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1978660"/>
            <a:ext cx="8640000" cy="2730500"/>
          </a:xfrm>
        </p:spPr>
        <p:txBody>
          <a:bodyPr>
            <a:noAutofit/>
          </a:bodyPr>
          <a:lstStyle>
            <a:lvl1pPr>
              <a:lnSpc>
                <a:spcPct val="110000"/>
              </a:lnSpc>
              <a:defRPr/>
            </a:lvl1pPr>
          </a:lstStyle>
          <a:p>
            <a:r>
              <a:rPr lang="de-AT" noProof="0"/>
              <a:t>Text</a:t>
            </a:r>
          </a:p>
        </p:txBody>
      </p:sp>
    </p:spTree>
    <p:extLst>
      <p:ext uri="{BB962C8B-B14F-4D97-AF65-F5344CB8AC3E}">
        <p14:creationId xmlns:p14="http://schemas.microsoft.com/office/powerpoint/2010/main" val="3148758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und Text in zwei Spalten">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t>Open Data in der Verwaltung</a:t>
            </a:r>
            <a:endParaRPr lang="de-AT"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2070100"/>
            <a:ext cx="11302619"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wrap="square">
            <a:normAutofit/>
          </a:bodyPr>
          <a:lstStyle>
            <a:lvl1pPr>
              <a:lnSpc>
                <a:spcPct val="100000"/>
              </a:lnSpc>
              <a:defRPr sz="1800"/>
            </a:lvl1pPr>
          </a:lstStyle>
          <a:p>
            <a:r>
              <a:rPr lang="de-AT" noProof="0"/>
              <a:t>Text</a:t>
            </a:r>
          </a:p>
        </p:txBody>
      </p:sp>
      <p:sp>
        <p:nvSpPr>
          <p:cNvPr id="25" name="Marcador de texto 24">
            <a:extLst>
              <a:ext uri="{FF2B5EF4-FFF2-40B4-BE49-F238E27FC236}">
                <a16:creationId xmlns:a16="http://schemas.microsoft.com/office/drawing/2014/main" id="{FE621AE9-48D9-D345-8172-2FF2FF7472DB}"/>
              </a:ext>
            </a:extLst>
          </p:cNvPr>
          <p:cNvSpPr>
            <a:spLocks noGrp="1"/>
          </p:cNvSpPr>
          <p:nvPr>
            <p:ph type="body" sz="quarter" idx="16" hasCustomPrompt="1"/>
          </p:nvPr>
        </p:nvSpPr>
        <p:spPr>
          <a:xfrm>
            <a:off x="6221031" y="2807462"/>
            <a:ext cx="5416550" cy="2120900"/>
          </a:xfrm>
        </p:spPr>
        <p:txBody>
          <a:bodyPr wrap="square">
            <a:normAutofit/>
          </a:bodyPr>
          <a:lstStyle>
            <a:lvl1pPr>
              <a:lnSpc>
                <a:spcPct val="100000"/>
              </a:lnSpc>
              <a:defRPr sz="1800"/>
            </a:lvl1pPr>
          </a:lstStyle>
          <a:p>
            <a:r>
              <a:rPr lang="de-AT" noProof="0"/>
              <a:t>Text</a:t>
            </a:r>
          </a:p>
          <a:p>
            <a:endParaRPr lang="de-AT" noProof="0"/>
          </a:p>
        </p:txBody>
      </p:sp>
    </p:spTree>
    <p:extLst>
      <p:ext uri="{BB962C8B-B14F-4D97-AF65-F5344CB8AC3E}">
        <p14:creationId xmlns:p14="http://schemas.microsoft.com/office/powerpoint/2010/main" val="2246909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Text und Objek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t>Open Data in der Verwaltung</a:t>
            </a:r>
            <a:endParaRPr lang="de-AT"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a:normAutofit/>
          </a:bodyPr>
          <a:lstStyle>
            <a:lvl1pPr>
              <a:lnSpc>
                <a:spcPct val="100000"/>
              </a:lnSpc>
              <a:defRPr sz="1800"/>
            </a:lvl1pPr>
          </a:lstStyle>
          <a:p>
            <a:r>
              <a:rPr lang="de-AT" noProof="0"/>
              <a:t>Text</a:t>
            </a:r>
          </a:p>
        </p:txBody>
      </p:sp>
      <p:sp>
        <p:nvSpPr>
          <p:cNvPr id="22" name="Marcador de gráfico 21">
            <a:extLst>
              <a:ext uri="{FF2B5EF4-FFF2-40B4-BE49-F238E27FC236}">
                <a16:creationId xmlns:a16="http://schemas.microsoft.com/office/drawing/2014/main" id="{C94079B8-1E4C-F64B-B94E-A00A12808CBA}"/>
              </a:ext>
            </a:extLst>
          </p:cNvPr>
          <p:cNvSpPr>
            <a:spLocks noGrp="1"/>
          </p:cNvSpPr>
          <p:nvPr>
            <p:ph type="chart" sz="quarter" idx="16" hasCustomPrompt="1"/>
          </p:nvPr>
        </p:nvSpPr>
        <p:spPr>
          <a:xfrm>
            <a:off x="6593269" y="1179512"/>
            <a:ext cx="4498975" cy="4498975"/>
          </a:xfrm>
        </p:spPr>
        <p:txBody>
          <a:bodyPr lIns="360000" tIns="360000" rIns="360000" bIns="360000">
            <a:normAutofit/>
          </a:bodyPr>
          <a:lstStyle>
            <a:lvl1pPr>
              <a:defRPr sz="1800"/>
            </a:lvl1pPr>
          </a:lstStyle>
          <a:p>
            <a:r>
              <a:rPr lang="de-AT" noProof="0"/>
              <a:t>Graph</a:t>
            </a:r>
          </a:p>
        </p:txBody>
      </p:sp>
    </p:spTree>
    <p:extLst>
      <p:ext uri="{BB962C8B-B14F-4D97-AF65-F5344CB8AC3E}">
        <p14:creationId xmlns:p14="http://schemas.microsoft.com/office/powerpoint/2010/main" val="245077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hintergrund">
    <p:bg>
      <p:bgPr>
        <a:solidFill>
          <a:schemeClr val="tx1"/>
        </a:solidFill>
        <a:effectLst/>
      </p:bgPr>
    </p:bg>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10D82212-3644-364B-8E4C-11A49E555A3C}"/>
              </a:ext>
            </a:extLst>
          </p:cNvPr>
          <p:cNvSpPr>
            <a:spLocks noGrp="1"/>
          </p:cNvSpPr>
          <p:nvPr>
            <p:ph type="pic" sz="quarter" idx="14" hasCustomPrompt="1"/>
          </p:nvPr>
        </p:nvSpPr>
        <p:spPr>
          <a:xfrm>
            <a:off x="0" y="0"/>
            <a:ext cx="12192000" cy="6858000"/>
          </a:xfrm>
        </p:spPr>
        <p:txBody>
          <a:bodyPr anchor="ctr" anchorCtr="1">
            <a:normAutofit/>
          </a:bodyPr>
          <a:lstStyle>
            <a:lvl1pPr>
              <a:defRPr sz="1800">
                <a:solidFill>
                  <a:schemeClr val="bg1"/>
                </a:solidFill>
              </a:defRPr>
            </a:lvl1pPr>
          </a:lstStyle>
          <a:p>
            <a:r>
              <a:rPr lang="es-ES" dirty="0" err="1"/>
              <a:t>Bild</a:t>
            </a:r>
            <a:endParaRPr lang="es-ES" dirty="0"/>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solidFill>
                  <a:schemeClr val="bg2"/>
                </a:solidFill>
              </a:defRPr>
            </a:lvl1p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solidFill>
                  <a:schemeClr val="bg2"/>
                </a:solidFill>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lvl1pPr>
              <a:defRPr>
                <a:solidFill>
                  <a:schemeClr val="bg2"/>
                </a:solidFill>
              </a:defRPr>
            </a:lvl1p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a:solidFill>
            <a:schemeClr val="bg2"/>
          </a:solidFill>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grp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grp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grp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grp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a:solidFill>
            <a:schemeClr val="bg2"/>
          </a:solidFill>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grp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grp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grp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grp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grp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grp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grp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grp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grp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solidFill>
                  <a:schemeClr val="bg2"/>
                </a:solidFill>
              </a:defRPr>
            </a:lvl1pPr>
          </a:lstStyle>
          <a:p>
            <a:r>
              <a:rPr lang="de-AT" noProof="0"/>
              <a:t>Untertitel</a:t>
            </a:r>
          </a:p>
        </p:txBody>
      </p:sp>
    </p:spTree>
    <p:extLst>
      <p:ext uri="{BB962C8B-B14F-4D97-AF65-F5344CB8AC3E}">
        <p14:creationId xmlns:p14="http://schemas.microsoft.com/office/powerpoint/2010/main" val="1016374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hintergrund">
    <p:bg>
      <p:bgPr>
        <a:solidFill>
          <a:schemeClr val="tx1"/>
        </a:solidFill>
        <a:effectLst/>
      </p:bgPr>
    </p:bg>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10D82212-3644-364B-8E4C-11A49E555A3C}"/>
              </a:ext>
            </a:extLst>
          </p:cNvPr>
          <p:cNvSpPr>
            <a:spLocks noGrp="1"/>
          </p:cNvSpPr>
          <p:nvPr>
            <p:ph type="pic" sz="quarter" idx="14" hasCustomPrompt="1"/>
          </p:nvPr>
        </p:nvSpPr>
        <p:spPr>
          <a:xfrm>
            <a:off x="0" y="0"/>
            <a:ext cx="12192000" cy="6858000"/>
          </a:xfrm>
        </p:spPr>
        <p:txBody>
          <a:bodyPr anchor="ctr" anchorCtr="1">
            <a:normAutofit/>
          </a:bodyPr>
          <a:lstStyle>
            <a:lvl1pPr>
              <a:defRPr sz="1800">
                <a:solidFill>
                  <a:schemeClr val="bg1"/>
                </a:solidFill>
              </a:defRPr>
            </a:lvl1pPr>
          </a:lstStyle>
          <a:p>
            <a:r>
              <a:rPr lang="es-ES" dirty="0" err="1"/>
              <a:t>Bild</a:t>
            </a:r>
            <a:endParaRPr lang="es-ES" dirty="0"/>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solidFill>
                  <a:schemeClr val="bg2"/>
                </a:solidFill>
              </a:defRPr>
            </a:lvl1p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solidFill>
                  <a:schemeClr val="bg2"/>
                </a:solidFill>
              </a:defRPr>
            </a:lvl1pPr>
          </a:lstStyle>
          <a:p>
            <a:r>
              <a:rPr lang="de-AT" smtClean="0"/>
              <a:t>Open Data in der Verwaltung</a:t>
            </a:r>
            <a:endParaRPr lang="de-AT"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lvl1pPr>
              <a:defRPr>
                <a:solidFill>
                  <a:schemeClr val="bg2"/>
                </a:solidFill>
              </a:defRPr>
            </a:lvl1p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a:solidFill>
            <a:schemeClr val="bg2"/>
          </a:solidFill>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grp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grp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grp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grp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a:solidFill>
            <a:schemeClr val="bg2"/>
          </a:solidFill>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grp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grp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grp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grp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grp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grp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grp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grp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grp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solidFill>
                  <a:schemeClr val="bg2"/>
                </a:solidFill>
              </a:defRPr>
            </a:lvl1pPr>
          </a:lstStyle>
          <a:p>
            <a:r>
              <a:rPr lang="de-AT" noProof="0"/>
              <a:t>Untertitel</a:t>
            </a:r>
          </a:p>
        </p:txBody>
      </p:sp>
    </p:spTree>
    <p:extLst>
      <p:ext uri="{BB962C8B-B14F-4D97-AF65-F5344CB8AC3E}">
        <p14:creationId xmlns:p14="http://schemas.microsoft.com/office/powerpoint/2010/main" val="16758345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und großes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2773997" cy="236177"/>
          </a:xfrm>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t>Open Data in der Verwaltung</a:t>
            </a:r>
            <a:endParaRPr lang="de-AT"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2773997"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42668"/>
            <a:ext cx="2773998" cy="2748407"/>
          </a:xfrm>
        </p:spPr>
        <p:txBody>
          <a:bodyPr>
            <a:normAutofit/>
          </a:bodyPr>
          <a:lstStyle>
            <a:lvl1pPr>
              <a:lnSpc>
                <a:spcPct val="100000"/>
              </a:lnSpc>
              <a:defRPr sz="1800"/>
            </a:lvl1pPr>
          </a:lstStyle>
          <a:p>
            <a:r>
              <a:rPr lang="de-AT" noProof="0"/>
              <a:t>Text</a:t>
            </a:r>
          </a:p>
        </p:txBody>
      </p:sp>
      <p:sp>
        <p:nvSpPr>
          <p:cNvPr id="24" name="Marcador de posición de imagen 23">
            <a:extLst>
              <a:ext uri="{FF2B5EF4-FFF2-40B4-BE49-F238E27FC236}">
                <a16:creationId xmlns:a16="http://schemas.microsoft.com/office/drawing/2014/main" id="{DD98D000-9CB9-9444-9112-804FD6449842}"/>
              </a:ext>
            </a:extLst>
          </p:cNvPr>
          <p:cNvSpPr>
            <a:spLocks noGrp="1"/>
          </p:cNvSpPr>
          <p:nvPr>
            <p:ph type="pic" sz="quarter" idx="15" hasCustomPrompt="1"/>
          </p:nvPr>
        </p:nvSpPr>
        <p:spPr>
          <a:xfrm>
            <a:off x="3459311" y="0"/>
            <a:ext cx="8732689" cy="4791075"/>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19289646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und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t>Open Data in der Verwaltung</a:t>
            </a:r>
            <a:endParaRPr lang="de-AT"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dirty="0"/>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dirty="0"/>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dirty="0"/>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dirty="0"/>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dirty="0"/>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dirty="0"/>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dirty="0"/>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dirty="0"/>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dirty="0"/>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dirty="0"/>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dirty="0"/>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dirty="0"/>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dirty="0"/>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0"/>
            <a:ext cx="5983287" cy="4781550"/>
          </a:xfrm>
        </p:spPr>
        <p:txBody>
          <a:bodyPr lIns="360000" tIns="360000" rIns="360000" bIns="360000">
            <a:normAutofit/>
          </a:bodyPr>
          <a:lstStyle>
            <a:lvl1pPr>
              <a:defRPr sz="1800"/>
            </a:lvl1pPr>
          </a:lstStyle>
          <a:p>
            <a:r>
              <a:rPr lang="de-AT" noProof="0" dirty="0"/>
              <a:t>Bild</a:t>
            </a:r>
          </a:p>
        </p:txBody>
      </p:sp>
    </p:spTree>
    <p:extLst>
      <p:ext uri="{BB962C8B-B14F-4D97-AF65-F5344CB8AC3E}">
        <p14:creationId xmlns:p14="http://schemas.microsoft.com/office/powerpoint/2010/main" val="32615519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und zwei Bilder">
    <p:bg>
      <p:bgPr>
        <a:solidFill>
          <a:schemeClr val="bg1"/>
        </a:solidFill>
        <a:effectLst/>
      </p:bgPr>
    </p:bg>
    <p:spTree>
      <p:nvGrpSpPr>
        <p:cNvPr id="1" name=""/>
        <p:cNvGrpSpPr/>
        <p:nvPr/>
      </p:nvGrpSpPr>
      <p:grpSpPr>
        <a:xfrm>
          <a:off x="0" y="0"/>
          <a:ext cx="0" cy="0"/>
          <a:chOff x="0" y="0"/>
          <a:chExt cx="0" cy="0"/>
        </a:xfrm>
      </p:grpSpPr>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3" y="3511296"/>
            <a:ext cx="5983287" cy="3346704"/>
          </a:xfrm>
        </p:spPr>
        <p:txBody>
          <a:bodyPr lIns="360000" tIns="360000" rIns="360000" bIns="360000">
            <a:normAutofit/>
          </a:bodyPr>
          <a:lstStyle>
            <a:lvl1pPr>
              <a:defRPr sz="1800"/>
            </a:lvl1pPr>
          </a:lstStyle>
          <a:p>
            <a:r>
              <a:rPr lang="de-AT" noProof="0"/>
              <a:t>Bild</a:t>
            </a: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t>Open Data in der Verwaltung</a:t>
            </a:r>
            <a:endParaRPr lang="de-AT"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lvl1pPr>
              <a:defRPr>
                <a:solidFill>
                  <a:schemeClr val="bg2"/>
                </a:solidFill>
              </a:defRPr>
            </a:lvl1p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0"/>
            <a:ext cx="5983287" cy="3346704"/>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2422870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raster">
    <p:bg>
      <p:bgPr>
        <a:solidFill>
          <a:schemeClr val="bg1"/>
        </a:solidFill>
        <a:effectLst/>
      </p:bgPr>
    </p:bg>
    <p:spTree>
      <p:nvGrpSpPr>
        <p:cNvPr id="1" name=""/>
        <p:cNvGrpSpPr/>
        <p:nvPr/>
      </p:nvGrpSpPr>
      <p:grpSpPr>
        <a:xfrm>
          <a:off x="0" y="0"/>
          <a:ext cx="0" cy="0"/>
          <a:chOff x="0" y="0"/>
          <a:chExt cx="0" cy="0"/>
        </a:xfrm>
      </p:grpSpPr>
      <p:sp>
        <p:nvSpPr>
          <p:cNvPr id="25" name="Marcador de posición de imagen 21">
            <a:extLst>
              <a:ext uri="{FF2B5EF4-FFF2-40B4-BE49-F238E27FC236}">
                <a16:creationId xmlns:a16="http://schemas.microsoft.com/office/drawing/2014/main" id="{98ED2C86-6BC6-EF41-AAF1-8952B0BE91F6}"/>
              </a:ext>
            </a:extLst>
          </p:cNvPr>
          <p:cNvSpPr>
            <a:spLocks noGrp="1"/>
          </p:cNvSpPr>
          <p:nvPr>
            <p:ph type="pic" sz="quarter" idx="18" hasCustomPrompt="1"/>
          </p:nvPr>
        </p:nvSpPr>
        <p:spPr>
          <a:xfrm>
            <a:off x="1" y="3511296"/>
            <a:ext cx="5983287" cy="3346704"/>
          </a:xfrm>
        </p:spPr>
        <p:txBody>
          <a:bodyPr lIns="360000" tIns="360000" rIns="360000" bIns="360000">
            <a:normAutofit/>
          </a:bodyPr>
          <a:lstStyle>
            <a:lvl1pPr>
              <a:defRPr sz="1800"/>
            </a:lvl1pPr>
          </a:lstStyle>
          <a:p>
            <a:r>
              <a:rPr lang="de-AT" noProof="0"/>
              <a:t>Bild</a:t>
            </a:r>
          </a:p>
        </p:txBody>
      </p:sp>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3" y="3511296"/>
            <a:ext cx="5983287" cy="3346704"/>
          </a:xfrm>
        </p:spPr>
        <p:txBody>
          <a:bodyPr lIns="360000" tIns="360000" rIns="360000" bIns="360000">
            <a:normAutofit/>
          </a:bodyPr>
          <a:lstStyle>
            <a:lvl1pPr>
              <a:defRPr sz="1800"/>
            </a:lvl1pPr>
          </a:lstStyle>
          <a:p>
            <a:r>
              <a:rPr lang="de-AT" noProof="0"/>
              <a:t>Bild</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0"/>
            <a:ext cx="5983287" cy="3346704"/>
          </a:xfrm>
        </p:spPr>
        <p:txBody>
          <a:bodyPr lIns="360000" tIns="360000" rIns="360000" bIns="360000">
            <a:normAutofit/>
          </a:bodyPr>
          <a:lstStyle>
            <a:lvl1pPr>
              <a:defRPr sz="1800"/>
            </a:lvl1pPr>
          </a:lstStyle>
          <a:p>
            <a:r>
              <a:rPr lang="de-AT" noProof="0"/>
              <a:t>Bild</a:t>
            </a:r>
          </a:p>
        </p:txBody>
      </p:sp>
      <p:sp>
        <p:nvSpPr>
          <p:cNvPr id="27" name="Marcador de posición de imagen 21">
            <a:extLst>
              <a:ext uri="{FF2B5EF4-FFF2-40B4-BE49-F238E27FC236}">
                <a16:creationId xmlns:a16="http://schemas.microsoft.com/office/drawing/2014/main" id="{BBE4D656-73E3-3E45-BFBE-1A4C4697230E}"/>
              </a:ext>
            </a:extLst>
          </p:cNvPr>
          <p:cNvSpPr>
            <a:spLocks noGrp="1"/>
          </p:cNvSpPr>
          <p:nvPr>
            <p:ph type="pic" sz="quarter" idx="19" hasCustomPrompt="1"/>
          </p:nvPr>
        </p:nvSpPr>
        <p:spPr>
          <a:xfrm>
            <a:off x="1" y="0"/>
            <a:ext cx="5983287" cy="3346704"/>
          </a:xfrm>
        </p:spPr>
        <p:txBody>
          <a:bodyPr lIns="360000" tIns="360000" rIns="360000" bIns="360000">
            <a:normAutofit/>
          </a:bodyPr>
          <a:lstStyle>
            <a:lvl1pPr>
              <a:defRPr sz="1800"/>
            </a:lvl1pPr>
          </a:lstStyle>
          <a:p>
            <a:r>
              <a:rPr lang="de-AT" noProof="0"/>
              <a:t>Bild</a:t>
            </a: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lvl1pPr>
              <a:defRPr>
                <a:solidFill>
                  <a:schemeClr val="bg2"/>
                </a:solidFill>
              </a:defRPr>
            </a:lvl1p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solidFill>
                  <a:schemeClr val="bg1"/>
                </a:solidFill>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lvl1pPr>
              <a:defRPr>
                <a:solidFill>
                  <a:schemeClr val="bg2"/>
                </a:solidFill>
              </a:defRPr>
            </a:lvl1p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a:solidFill>
            <a:schemeClr val="bg2"/>
          </a:solidFill>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grp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grp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grp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grp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a:solidFill>
            <a:schemeClr val="bg2"/>
          </a:solidFill>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grp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grp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grp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grp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grp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grp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grp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grp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grp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solidFill>
                  <a:schemeClr val="bg2"/>
                </a:solidFill>
              </a:defRPr>
            </a:lvl1pPr>
          </a:lstStyle>
          <a:p>
            <a:r>
              <a:rPr lang="de-AT" noProof="0"/>
              <a:t>Untertitel</a:t>
            </a:r>
          </a:p>
        </p:txBody>
      </p:sp>
    </p:spTree>
    <p:extLst>
      <p:ext uri="{BB962C8B-B14F-4D97-AF65-F5344CB8AC3E}">
        <p14:creationId xmlns:p14="http://schemas.microsoft.com/office/powerpoint/2010/main" val="86408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Tree>
    <p:extLst>
      <p:ext uri="{BB962C8B-B14F-4D97-AF65-F5344CB8AC3E}">
        <p14:creationId xmlns:p14="http://schemas.microsoft.com/office/powerpoint/2010/main" val="41126942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66235" y="142273"/>
            <a:ext cx="10668000" cy="1067935"/>
          </a:xfrm>
          <a:prstGeom prst="rect">
            <a:avLst/>
          </a:prstGeom>
        </p:spPr>
        <p:txBody>
          <a:bodyPr lIns="91535" tIns="45768" rIns="91535" bIns="45768"/>
          <a:lstStyle>
            <a:lvl1pPr>
              <a:defRPr sz="3900"/>
            </a:lvl1pPr>
          </a:lstStyle>
          <a:p>
            <a:r>
              <a:rPr lang="de-DE" dirty="0" smtClean="0"/>
              <a:t>Titelmasterformat durch Klicken bearbeiten</a:t>
            </a:r>
            <a:endParaRPr lang="de-AT" dirty="0"/>
          </a:p>
        </p:txBody>
      </p:sp>
      <p:sp>
        <p:nvSpPr>
          <p:cNvPr id="3" name="Inhaltsplatzhalter 2"/>
          <p:cNvSpPr>
            <a:spLocks noGrp="1"/>
          </p:cNvSpPr>
          <p:nvPr>
            <p:ph idx="1"/>
          </p:nvPr>
        </p:nvSpPr>
        <p:spPr>
          <a:xfrm>
            <a:off x="755651" y="1412878"/>
            <a:ext cx="10668000" cy="4606925"/>
          </a:xfrm>
          <a:prstGeom prst="rect">
            <a:avLst/>
          </a:prstGeom>
        </p:spPr>
        <p:txBody>
          <a:bodyPr lIns="91535" tIns="45768" rIns="91535" bIns="45768"/>
          <a:lstStyle>
            <a:lvl1pPr marL="559293" indent="-559293">
              <a:buFontTx/>
              <a:buBlip>
                <a:blip r:embed="rId2"/>
              </a:buBlip>
              <a:defRPr/>
            </a:lvl1pPr>
            <a:lvl2pPr marL="1080794" indent="-519612">
              <a:buFont typeface="Courier New" panose="02070309020205020404" pitchFamily="49" charset="0"/>
              <a:buChar char="o"/>
              <a:defRPr/>
            </a:lvl2pPr>
            <a:lvl3pPr marL="1553169" indent="-470487">
              <a:buFont typeface="Courier New" panose="02070309020205020404" pitchFamily="49" charset="0"/>
              <a:buChar char="o"/>
              <a:defRPr sz="2900"/>
            </a:lvl3pPr>
            <a:lvl4pPr marL="2016096" indent="-461039">
              <a:buFont typeface="Courier New" panose="02070309020205020404" pitchFamily="49" charset="0"/>
              <a:buChar char="o"/>
              <a:defRPr sz="2700"/>
            </a:lvl4pPr>
            <a:lvl5pPr marL="2492251" indent="-474265">
              <a:buFont typeface="Courier New" panose="02070309020205020404" pitchFamily="49" charset="0"/>
              <a:buChar char="o"/>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Tree>
    <p:extLst>
      <p:ext uri="{BB962C8B-B14F-4D97-AF65-F5344CB8AC3E}">
        <p14:creationId xmlns:p14="http://schemas.microsoft.com/office/powerpoint/2010/main" val="401436627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Cover">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059B226-8F14-D843-9238-12B0C7F16094}"/>
              </a:ext>
            </a:extLst>
          </p:cNvPr>
          <p:cNvSpPr/>
          <p:nvPr userDrawn="1"/>
        </p:nvSpPr>
        <p:spPr>
          <a:xfrm>
            <a:off x="0" y="1"/>
            <a:ext cx="11185730" cy="55134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3"/>
            <a:ext cx="6300000" cy="1316037"/>
          </a:xfrm>
        </p:spPr>
        <p:txBody>
          <a:bodyPr anchor="b"/>
          <a:lstStyle>
            <a:lvl1pPr algn="l">
              <a:defRPr sz="5000"/>
            </a:lvl1pPr>
          </a:lstStyle>
          <a:p>
            <a:r>
              <a:rPr lang="en-GB" noProof="0"/>
              <a:t>Title</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38"/>
            <a:ext cx="6300000"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n-GB">
                <a:solidFill>
                  <a:srgbClr val="292929"/>
                </a:solidFill>
              </a:endParaRPr>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n-GB">
                <a:solidFill>
                  <a:srgbClr val="292929"/>
                </a:solidFill>
              </a:endParaRPr>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n-GB">
                <a:solidFill>
                  <a:srgbClr val="292929"/>
                </a:solidFill>
              </a:endParaRPr>
            </a:p>
          </p:txBody>
        </p:sp>
      </p:grpSp>
      <p:pic>
        <p:nvPicPr>
          <p:cNvPr id="36" name="Gráfico 35">
            <a:extLst>
              <a:ext uri="{FF2B5EF4-FFF2-40B4-BE49-F238E27FC236}">
                <a16:creationId xmlns:a16="http://schemas.microsoft.com/office/drawing/2014/main" id="{51012D38-B2CA-4545-826C-F3C5992D52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1200" y="5860800"/>
            <a:ext cx="1144216" cy="604800"/>
          </a:xfrm>
          <a:prstGeom prst="rect">
            <a:avLst/>
          </a:prstGeom>
        </p:spPr>
      </p:pic>
    </p:spTree>
    <p:extLst>
      <p:ext uri="{BB962C8B-B14F-4D97-AF65-F5344CB8AC3E}">
        <p14:creationId xmlns:p14="http://schemas.microsoft.com/office/powerpoint/2010/main" val="2133132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with image">
    <p:bg>
      <p:bgPr>
        <a:solidFill>
          <a:schemeClr val="bg1"/>
        </a:solidFill>
        <a:effectLst/>
      </p:bgPr>
    </p:bg>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9E72F303-0445-1145-B348-9435E605E9E0}"/>
              </a:ext>
            </a:extLst>
          </p:cNvPr>
          <p:cNvSpPr/>
          <p:nvPr userDrawn="1"/>
        </p:nvSpPr>
        <p:spPr>
          <a:xfrm>
            <a:off x="3486912" y="1389889"/>
            <a:ext cx="7698818" cy="41235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2210499"/>
            <a:ext cx="6198343" cy="1316037"/>
          </a:xfrm>
        </p:spPr>
        <p:txBody>
          <a:bodyPr anchor="b"/>
          <a:lstStyle>
            <a:lvl1pPr algn="l">
              <a:defRPr sz="5000"/>
            </a:lvl1pPr>
          </a:lstStyle>
          <a:p>
            <a:r>
              <a:rPr lang="en-GB" noProof="0"/>
              <a:t>Title</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24957" y="3661474"/>
            <a:ext cx="6198343"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n-GB">
                <a:solidFill>
                  <a:srgbClr val="292929"/>
                </a:solidFill>
              </a:endParaRPr>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n-GB">
                <a:solidFill>
                  <a:srgbClr val="292929"/>
                </a:solidFill>
              </a:endParaRPr>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n-GB">
                <a:solidFill>
                  <a:srgbClr val="292929"/>
                </a:solidFill>
              </a:endParaRPr>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en-GB" noProof="0"/>
              <a:t>Image</a:t>
            </a:r>
          </a:p>
        </p:txBody>
      </p:sp>
      <p:pic>
        <p:nvPicPr>
          <p:cNvPr id="37" name="Gráfico 36">
            <a:extLst>
              <a:ext uri="{FF2B5EF4-FFF2-40B4-BE49-F238E27FC236}">
                <a16:creationId xmlns:a16="http://schemas.microsoft.com/office/drawing/2014/main" id="{CEA9A7E8-73FB-D64B-99E0-CBA470A78C5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1200" y="5860800"/>
            <a:ext cx="1144216" cy="604800"/>
          </a:xfrm>
          <a:prstGeom prst="rect">
            <a:avLst/>
          </a:prstGeom>
        </p:spPr>
      </p:pic>
    </p:spTree>
    <p:extLst>
      <p:ext uri="{BB962C8B-B14F-4D97-AF65-F5344CB8AC3E}">
        <p14:creationId xmlns:p14="http://schemas.microsoft.com/office/powerpoint/2010/main" val="2303986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Chapter">
    <p:bg>
      <p:bgPr>
        <a:solidFill>
          <a:srgbClr val="F3F1E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0" y="2214563"/>
            <a:ext cx="8640651" cy="1316037"/>
          </a:xfrm>
        </p:spPr>
        <p:txBody>
          <a:bodyPr anchor="b"/>
          <a:lstStyle>
            <a:lvl1pPr algn="l">
              <a:defRPr sz="5000"/>
            </a:lvl1pPr>
          </a:lstStyle>
          <a:p>
            <a:r>
              <a:rPr lang="en-GB" noProof="0"/>
              <a:t>Chapter</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0" y="3665538"/>
            <a:ext cx="8640651" cy="449261"/>
          </a:xfrm>
        </p:spPr>
        <p:txBody>
          <a:bodyPr anchor="t">
            <a:normAutofit/>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Chapter subtitle</a:t>
            </a:r>
          </a:p>
        </p:txBody>
      </p:sp>
      <p:sp>
        <p:nvSpPr>
          <p:cNvPr id="38" name="Marcador de pie de página 4">
            <a:extLst>
              <a:ext uri="{FF2B5EF4-FFF2-40B4-BE49-F238E27FC236}">
                <a16:creationId xmlns:a16="http://schemas.microsoft.com/office/drawing/2014/main" id="{5582B664-FAB2-AA40-8699-0ACA59D33A03}"/>
              </a:ext>
            </a:extLst>
          </p:cNvPr>
          <p:cNvSpPr>
            <a:spLocks noGrp="1"/>
          </p:cNvSpPr>
          <p:nvPr>
            <p:ph type="ftr" sz="quarter" idx="11"/>
          </p:nvPr>
        </p:nvSpPr>
        <p:spPr>
          <a:xfrm>
            <a:off x="1592493" y="6341416"/>
            <a:ext cx="7396057" cy="190204"/>
          </a:xfrm>
        </p:spPr>
        <p:txBody>
          <a:bodyPr/>
          <a:lstStyle>
            <a:lvl1pPr>
              <a:defRPr/>
            </a:lvl1pPr>
          </a:lstStyle>
          <a:p>
            <a:r>
              <a:rPr lang="de-AT" smtClean="0">
                <a:solidFill>
                  <a:srgbClr val="292929"/>
                </a:solidFill>
              </a:rPr>
              <a:t>Open Data in der Verwaltung</a:t>
            </a:r>
            <a:endParaRPr lang="en-GB" dirty="0">
              <a:solidFill>
                <a:srgbClr val="292929"/>
              </a:solidFill>
            </a:endParaRPr>
          </a:p>
        </p:txBody>
      </p:sp>
      <p:sp>
        <p:nvSpPr>
          <p:cNvPr id="39" name="Marcador de número de diapositiva 5">
            <a:extLst>
              <a:ext uri="{FF2B5EF4-FFF2-40B4-BE49-F238E27FC236}">
                <a16:creationId xmlns:a16="http://schemas.microsoft.com/office/drawing/2014/main" id="{37EAD4FB-9AA0-AE49-BFCF-5DA18D6FCC33}"/>
              </a:ext>
            </a:extLst>
          </p:cNvPr>
          <p:cNvSpPr>
            <a:spLocks noGrp="1"/>
          </p:cNvSpPr>
          <p:nvPr>
            <p:ph type="sldNum" sz="quarter" idx="12"/>
          </p:nvPr>
        </p:nvSpPr>
        <p:spPr>
          <a:xfrm>
            <a:off x="11004264" y="6341416"/>
            <a:ext cx="857536" cy="168275"/>
          </a:xfrm>
        </p:spPr>
        <p:txBody>
          <a:bodyPr/>
          <a:lstStyle/>
          <a:p>
            <a:fld id="{6DD58E23-04B3-3D49-B751-244912192C4F}" type="slidenum">
              <a:rPr lang="en-GB" smtClean="0">
                <a:solidFill>
                  <a:srgbClr val="292929"/>
                </a:solidFill>
              </a:rPr>
              <a:pPr/>
              <a:t>‹Nr.›</a:t>
            </a:fld>
            <a:endParaRPr lang="en-GB">
              <a:solidFill>
                <a:srgbClr val="292929"/>
              </a:solidFill>
            </a:endParaRPr>
          </a:p>
        </p:txBody>
      </p:sp>
      <p:pic>
        <p:nvPicPr>
          <p:cNvPr id="7" name="Gráfico 6">
            <a:extLst>
              <a:ext uri="{FF2B5EF4-FFF2-40B4-BE49-F238E27FC236}">
                <a16:creationId xmlns:a16="http://schemas.microsoft.com/office/drawing/2014/main" id="{A4C5CD65-9DBF-444C-BAB1-124E4C1C606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6136642"/>
            <a:ext cx="1070270" cy="360000"/>
          </a:xfrm>
          <a:prstGeom prst="rect">
            <a:avLst/>
          </a:prstGeom>
        </p:spPr>
      </p:pic>
    </p:spTree>
    <p:extLst>
      <p:ext uri="{BB962C8B-B14F-4D97-AF65-F5344CB8AC3E}">
        <p14:creationId xmlns:p14="http://schemas.microsoft.com/office/powerpoint/2010/main" val="53441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großes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2773997" cy="236177"/>
          </a:xfrm>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2773997"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42668"/>
            <a:ext cx="2773998" cy="2748407"/>
          </a:xfrm>
        </p:spPr>
        <p:txBody>
          <a:bodyPr>
            <a:normAutofit/>
          </a:bodyPr>
          <a:lstStyle>
            <a:lvl1pPr>
              <a:lnSpc>
                <a:spcPct val="100000"/>
              </a:lnSpc>
              <a:defRPr sz="1800"/>
            </a:lvl1pPr>
          </a:lstStyle>
          <a:p>
            <a:r>
              <a:rPr lang="de-AT" noProof="0"/>
              <a:t>Text</a:t>
            </a:r>
          </a:p>
        </p:txBody>
      </p:sp>
      <p:sp>
        <p:nvSpPr>
          <p:cNvPr id="24" name="Marcador de posición de imagen 23">
            <a:extLst>
              <a:ext uri="{FF2B5EF4-FFF2-40B4-BE49-F238E27FC236}">
                <a16:creationId xmlns:a16="http://schemas.microsoft.com/office/drawing/2014/main" id="{DD98D000-9CB9-9444-9112-804FD6449842}"/>
              </a:ext>
            </a:extLst>
          </p:cNvPr>
          <p:cNvSpPr>
            <a:spLocks noGrp="1"/>
          </p:cNvSpPr>
          <p:nvPr>
            <p:ph type="pic" sz="quarter" idx="15" hasCustomPrompt="1"/>
          </p:nvPr>
        </p:nvSpPr>
        <p:spPr>
          <a:xfrm>
            <a:off x="3459311" y="0"/>
            <a:ext cx="8732689" cy="4791075"/>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22000882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und Tex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lvl1pPr>
          </a:lstStyle>
          <a:p>
            <a:r>
              <a:rPr lang="en-GB" noProof="0"/>
              <a:t>Title</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solidFill>
                  <a:srgbClr val="292929"/>
                </a:solidFill>
              </a:rPr>
              <a:t>Open Data in der Verwaltung</a:t>
            </a:r>
            <a:endParaRPr lang="en-GB" dirty="0">
              <a:solidFill>
                <a:srgbClr val="292929"/>
              </a:solidFill>
            </a:endParaRPr>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en-GB" smtClean="0">
                <a:solidFill>
                  <a:srgbClr val="292929"/>
                </a:solidFill>
              </a:rPr>
              <a:pPr/>
              <a:t>‹Nr.›</a:t>
            </a:fld>
            <a:endParaRPr lang="en-GB">
              <a:solidFill>
                <a:srgbClr val="292929"/>
              </a:solidFill>
            </a:endParaRP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en-GB" noProof="0"/>
              <a:t>Subtitle</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1978660"/>
            <a:ext cx="8640000" cy="2730500"/>
          </a:xfrm>
        </p:spPr>
        <p:txBody>
          <a:bodyPr>
            <a:noAutofit/>
          </a:bodyPr>
          <a:lstStyle>
            <a:lvl1pPr>
              <a:lnSpc>
                <a:spcPct val="110000"/>
              </a:lnSpc>
              <a:defRPr/>
            </a:lvl1pPr>
          </a:lstStyle>
          <a:p>
            <a:r>
              <a:rPr lang="en-GB" noProof="0"/>
              <a:t>Text</a:t>
            </a:r>
          </a:p>
        </p:txBody>
      </p:sp>
      <p:pic>
        <p:nvPicPr>
          <p:cNvPr id="8" name="Gráfico 7">
            <a:extLst>
              <a:ext uri="{FF2B5EF4-FFF2-40B4-BE49-F238E27FC236}">
                <a16:creationId xmlns:a16="http://schemas.microsoft.com/office/drawing/2014/main" id="{2F18E539-2387-4F45-AE45-CD7337C4E8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6136642"/>
            <a:ext cx="1070270" cy="360000"/>
          </a:xfrm>
          <a:prstGeom prst="rect">
            <a:avLst/>
          </a:prstGeom>
        </p:spPr>
      </p:pic>
    </p:spTree>
    <p:extLst>
      <p:ext uri="{BB962C8B-B14F-4D97-AF65-F5344CB8AC3E}">
        <p14:creationId xmlns:p14="http://schemas.microsoft.com/office/powerpoint/2010/main" val="22421289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lvl1pPr>
          </a:lstStyle>
          <a:p>
            <a:r>
              <a:rPr lang="en-GB" noProof="0"/>
              <a:t>Title</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solidFill>
                  <a:srgbClr val="292929"/>
                </a:solidFill>
              </a:rPr>
              <a:t>Open Data in der Verwaltung</a:t>
            </a:r>
            <a:endParaRPr lang="en-GB" dirty="0">
              <a:solidFill>
                <a:srgbClr val="292929"/>
              </a:solidFill>
            </a:endParaRPr>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en-GB" smtClean="0">
                <a:solidFill>
                  <a:srgbClr val="292929"/>
                </a:solidFill>
              </a:rPr>
              <a:pPr/>
              <a:t>‹Nr.›</a:t>
            </a:fld>
            <a:endParaRPr lang="en-GB">
              <a:solidFill>
                <a:srgbClr val="292929"/>
              </a:solidFill>
            </a:endParaRP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en-GB" noProof="0"/>
              <a:t>Subtitle</a:t>
            </a:r>
          </a:p>
        </p:txBody>
      </p:sp>
      <p:pic>
        <p:nvPicPr>
          <p:cNvPr id="7" name="Gráfico 6">
            <a:extLst>
              <a:ext uri="{FF2B5EF4-FFF2-40B4-BE49-F238E27FC236}">
                <a16:creationId xmlns:a16="http://schemas.microsoft.com/office/drawing/2014/main" id="{FEC2F043-F109-474B-BCC4-4C58ABFC5A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6136642"/>
            <a:ext cx="1070270" cy="360000"/>
          </a:xfrm>
          <a:prstGeom prst="rect">
            <a:avLst/>
          </a:prstGeom>
        </p:spPr>
      </p:pic>
    </p:spTree>
    <p:extLst>
      <p:ext uri="{BB962C8B-B14F-4D97-AF65-F5344CB8AC3E}">
        <p14:creationId xmlns:p14="http://schemas.microsoft.com/office/powerpoint/2010/main" val="283541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Text und Objek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solidFill>
                  <a:srgbClr val="292929"/>
                </a:solidFill>
              </a:rPr>
              <a:t>Open Data in der Verwaltung</a:t>
            </a:r>
            <a:endParaRPr lang="de-AT" dirty="0">
              <a:solidFill>
                <a:srgbClr val="292929"/>
              </a:solidFill>
            </a:endParaRPr>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smtClean="0">
                <a:solidFill>
                  <a:srgbClr val="292929"/>
                </a:solidFill>
              </a:rPr>
              <a:pPr/>
              <a:t>‹Nr.›</a:t>
            </a:fld>
            <a:endParaRPr lang="de-AT">
              <a:solidFill>
                <a:srgbClr val="292929"/>
              </a:solidFill>
            </a:endParaRP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a:normAutofit/>
          </a:bodyPr>
          <a:lstStyle>
            <a:lvl1pPr>
              <a:lnSpc>
                <a:spcPct val="100000"/>
              </a:lnSpc>
              <a:defRPr sz="1800"/>
            </a:lvl1pPr>
          </a:lstStyle>
          <a:p>
            <a:r>
              <a:rPr lang="de-AT" noProof="0"/>
              <a:t>Text</a:t>
            </a:r>
          </a:p>
        </p:txBody>
      </p:sp>
      <p:sp>
        <p:nvSpPr>
          <p:cNvPr id="22" name="Marcador de gráfico 21">
            <a:extLst>
              <a:ext uri="{FF2B5EF4-FFF2-40B4-BE49-F238E27FC236}">
                <a16:creationId xmlns:a16="http://schemas.microsoft.com/office/drawing/2014/main" id="{C94079B8-1E4C-F64B-B94E-A00A12808CBA}"/>
              </a:ext>
            </a:extLst>
          </p:cNvPr>
          <p:cNvSpPr>
            <a:spLocks noGrp="1"/>
          </p:cNvSpPr>
          <p:nvPr>
            <p:ph type="chart" sz="quarter" idx="16" hasCustomPrompt="1"/>
          </p:nvPr>
        </p:nvSpPr>
        <p:spPr>
          <a:xfrm>
            <a:off x="6593269" y="1179512"/>
            <a:ext cx="4498975" cy="4498975"/>
          </a:xfrm>
        </p:spPr>
        <p:txBody>
          <a:bodyPr lIns="360000" tIns="360000" rIns="360000" bIns="360000">
            <a:normAutofit/>
          </a:bodyPr>
          <a:lstStyle>
            <a:lvl1pPr>
              <a:defRPr sz="1800"/>
            </a:lvl1pPr>
          </a:lstStyle>
          <a:p>
            <a:r>
              <a:rPr lang="de-AT" noProof="0"/>
              <a:t>Graph</a:t>
            </a:r>
          </a:p>
        </p:txBody>
      </p:sp>
      <p:pic>
        <p:nvPicPr>
          <p:cNvPr id="24" name="Gráfico 7">
            <a:extLst>
              <a:ext uri="{FF2B5EF4-FFF2-40B4-BE49-F238E27FC236}">
                <a16:creationId xmlns:a16="http://schemas.microsoft.com/office/drawing/2014/main" id="{2F18E539-2387-4F45-AE45-CD7337C4E8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5626" y="6164625"/>
            <a:ext cx="1070270" cy="360000"/>
          </a:xfrm>
          <a:prstGeom prst="rect">
            <a:avLst/>
          </a:prstGeom>
        </p:spPr>
      </p:pic>
    </p:spTree>
    <p:extLst>
      <p:ext uri="{BB962C8B-B14F-4D97-AF65-F5344CB8AC3E}">
        <p14:creationId xmlns:p14="http://schemas.microsoft.com/office/powerpoint/2010/main" val="3841236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AT" smtClean="0">
                <a:solidFill>
                  <a:srgbClr val="292929"/>
                </a:solidFill>
              </a:rPr>
              <a:t>Open Data in der Verwaltung</a:t>
            </a:r>
            <a:endParaRPr lang="de-AT" dirty="0">
              <a:solidFill>
                <a:srgbClr val="292929"/>
              </a:solidFill>
            </a:endParaRPr>
          </a:p>
        </p:txBody>
      </p:sp>
      <p:sp>
        <p:nvSpPr>
          <p:cNvPr id="4" name="Foliennummernplatzhalter 3"/>
          <p:cNvSpPr>
            <a:spLocks noGrp="1"/>
          </p:cNvSpPr>
          <p:nvPr>
            <p:ph type="sldNum" sz="quarter" idx="11"/>
          </p:nvPr>
        </p:nvSpPr>
        <p:spPr/>
        <p:txBody>
          <a:bodyPr/>
          <a:lstStyle/>
          <a:p>
            <a:fld id="{6DD58E23-04B3-3D49-B751-244912192C4F}" type="slidenum">
              <a:rPr lang="de-AT" smtClean="0">
                <a:solidFill>
                  <a:srgbClr val="292929"/>
                </a:solidFill>
              </a:rPr>
              <a:pPr/>
              <a:t>‹Nr.›</a:t>
            </a:fld>
            <a:endParaRPr lang="de-AT">
              <a:solidFill>
                <a:srgbClr val="292929"/>
              </a:solidFill>
            </a:endParaRPr>
          </a:p>
        </p:txBody>
      </p:sp>
      <p:sp>
        <p:nvSpPr>
          <p:cNvPr id="6" name="Bildplatzhalter 5"/>
          <p:cNvSpPr>
            <a:spLocks noGrp="1"/>
          </p:cNvSpPr>
          <p:nvPr>
            <p:ph type="pic" sz="quarter" idx="12"/>
          </p:nvPr>
        </p:nvSpPr>
        <p:spPr>
          <a:xfrm>
            <a:off x="457200" y="457200"/>
            <a:ext cx="10739438" cy="5359400"/>
          </a:xfrm>
        </p:spPr>
        <p:txBody>
          <a:bodyPr/>
          <a:lstStyle/>
          <a:p>
            <a:r>
              <a:rPr lang="de-DE" smtClean="0"/>
              <a:t>Bild durch Klicken auf Symbol hinzufügen</a:t>
            </a:r>
            <a:endParaRPr lang="de-AT"/>
          </a:p>
        </p:txBody>
      </p:sp>
      <p:pic>
        <p:nvPicPr>
          <p:cNvPr id="21" name="Gráfico 7">
            <a:extLst>
              <a:ext uri="{FF2B5EF4-FFF2-40B4-BE49-F238E27FC236}">
                <a16:creationId xmlns:a16="http://schemas.microsoft.com/office/drawing/2014/main" id="{2F18E539-2387-4F45-AE45-CD7337C4E8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60791" y="6149691"/>
            <a:ext cx="1070270" cy="360000"/>
          </a:xfrm>
          <a:prstGeom prst="rect">
            <a:avLst/>
          </a:prstGeom>
        </p:spPr>
      </p:pic>
    </p:spTree>
    <p:extLst>
      <p:ext uri="{BB962C8B-B14F-4D97-AF65-F5344CB8AC3E}">
        <p14:creationId xmlns:p14="http://schemas.microsoft.com/office/powerpoint/2010/main" val="13211203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AT" smtClean="0">
                <a:solidFill>
                  <a:srgbClr val="292929"/>
                </a:solidFill>
              </a:rPr>
              <a:t>Open Data in der Verwaltung</a:t>
            </a:r>
            <a:endParaRPr lang="de-AT" dirty="0">
              <a:solidFill>
                <a:srgbClr val="292929"/>
              </a:solidFill>
            </a:endParaRPr>
          </a:p>
        </p:txBody>
      </p:sp>
      <p:sp>
        <p:nvSpPr>
          <p:cNvPr id="4" name="Foliennummernplatzhalter 3"/>
          <p:cNvSpPr>
            <a:spLocks noGrp="1"/>
          </p:cNvSpPr>
          <p:nvPr>
            <p:ph type="sldNum" sz="quarter" idx="11"/>
          </p:nvPr>
        </p:nvSpPr>
        <p:spPr/>
        <p:txBody>
          <a:bodyPr/>
          <a:lstStyle/>
          <a:p>
            <a:fld id="{6DD58E23-04B3-3D49-B751-244912192C4F}" type="slidenum">
              <a:rPr lang="de-AT" smtClean="0">
                <a:solidFill>
                  <a:srgbClr val="292929"/>
                </a:solidFill>
              </a:rPr>
              <a:pPr/>
              <a:t>‹Nr.›</a:t>
            </a:fld>
            <a:endParaRPr lang="de-AT">
              <a:solidFill>
                <a:srgbClr val="292929"/>
              </a:solidFill>
            </a:endParaRPr>
          </a:p>
        </p:txBody>
      </p:sp>
      <p:sp>
        <p:nvSpPr>
          <p:cNvPr id="6" name="Diagrammplatzhalter 5"/>
          <p:cNvSpPr>
            <a:spLocks noGrp="1"/>
          </p:cNvSpPr>
          <p:nvPr>
            <p:ph type="chart" sz="quarter" idx="12"/>
          </p:nvPr>
        </p:nvSpPr>
        <p:spPr>
          <a:xfrm>
            <a:off x="334962" y="807395"/>
            <a:ext cx="11522075" cy="5097293"/>
          </a:xfrm>
        </p:spPr>
        <p:txBody>
          <a:bodyPr/>
          <a:lstStyle/>
          <a:p>
            <a:r>
              <a:rPr lang="de-DE" smtClean="0"/>
              <a:t>Diagramm durch Klicken auf Symbol hinzufügen</a:t>
            </a:r>
            <a:endParaRPr lang="de-AT"/>
          </a:p>
        </p:txBody>
      </p:sp>
      <p:sp>
        <p:nvSpPr>
          <p:cNvPr id="7" name="Titel 6"/>
          <p:cNvSpPr>
            <a:spLocks noGrp="1"/>
          </p:cNvSpPr>
          <p:nvPr>
            <p:ph type="title"/>
          </p:nvPr>
        </p:nvSpPr>
        <p:spPr/>
        <p:txBody>
          <a:bodyPr/>
          <a:lstStyle/>
          <a:p>
            <a:r>
              <a:rPr lang="de-DE" smtClean="0"/>
              <a:t>Titelmasterformat durch Klicken bearbeiten</a:t>
            </a:r>
            <a:endParaRPr lang="de-AT"/>
          </a:p>
        </p:txBody>
      </p:sp>
      <p:pic>
        <p:nvPicPr>
          <p:cNvPr id="23" name="Gráfico 7">
            <a:extLst>
              <a:ext uri="{FF2B5EF4-FFF2-40B4-BE49-F238E27FC236}">
                <a16:creationId xmlns:a16="http://schemas.microsoft.com/office/drawing/2014/main" id="{2F18E539-2387-4F45-AE45-CD7337C4E8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6136642"/>
            <a:ext cx="1070270" cy="360000"/>
          </a:xfrm>
          <a:prstGeom prst="rect">
            <a:avLst/>
          </a:prstGeom>
        </p:spPr>
      </p:pic>
    </p:spTree>
    <p:extLst>
      <p:ext uri="{BB962C8B-B14F-4D97-AF65-F5344CB8AC3E}">
        <p14:creationId xmlns:p14="http://schemas.microsoft.com/office/powerpoint/2010/main" val="671192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edi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Fußzeilenplatzhalter 2"/>
          <p:cNvSpPr>
            <a:spLocks noGrp="1"/>
          </p:cNvSpPr>
          <p:nvPr>
            <p:ph type="ftr" sz="quarter" idx="10"/>
          </p:nvPr>
        </p:nvSpPr>
        <p:spPr/>
        <p:txBody>
          <a:bodyPr/>
          <a:lstStyle/>
          <a:p>
            <a:r>
              <a:rPr lang="de-AT" smtClean="0">
                <a:solidFill>
                  <a:srgbClr val="292929"/>
                </a:solidFill>
              </a:rPr>
              <a:t>Open Data in der Verwaltung</a:t>
            </a:r>
            <a:endParaRPr lang="de-AT" dirty="0">
              <a:solidFill>
                <a:srgbClr val="292929"/>
              </a:solidFill>
            </a:endParaRPr>
          </a:p>
        </p:txBody>
      </p:sp>
      <p:sp>
        <p:nvSpPr>
          <p:cNvPr id="4" name="Foliennummernplatzhalter 3"/>
          <p:cNvSpPr>
            <a:spLocks noGrp="1"/>
          </p:cNvSpPr>
          <p:nvPr>
            <p:ph type="sldNum" sz="quarter" idx="11"/>
          </p:nvPr>
        </p:nvSpPr>
        <p:spPr/>
        <p:txBody>
          <a:bodyPr/>
          <a:lstStyle/>
          <a:p>
            <a:fld id="{6DD58E23-04B3-3D49-B751-244912192C4F}" type="slidenum">
              <a:rPr lang="de-AT" smtClean="0">
                <a:solidFill>
                  <a:srgbClr val="292929"/>
                </a:solidFill>
              </a:rPr>
              <a:pPr/>
              <a:t>‹Nr.›</a:t>
            </a:fld>
            <a:endParaRPr lang="de-AT">
              <a:solidFill>
                <a:srgbClr val="292929"/>
              </a:solidFill>
            </a:endParaRPr>
          </a:p>
        </p:txBody>
      </p:sp>
      <p:sp>
        <p:nvSpPr>
          <p:cNvPr id="6" name="Medienplatzhalter 5"/>
          <p:cNvSpPr>
            <a:spLocks noGrp="1"/>
          </p:cNvSpPr>
          <p:nvPr>
            <p:ph type="media" sz="quarter" idx="12"/>
          </p:nvPr>
        </p:nvSpPr>
        <p:spPr>
          <a:xfrm>
            <a:off x="2762250" y="1449083"/>
            <a:ext cx="6213475" cy="3619500"/>
          </a:xfrm>
        </p:spPr>
        <p:txBody>
          <a:bodyPr/>
          <a:lstStyle/>
          <a:p>
            <a:r>
              <a:rPr lang="de-DE" smtClean="0"/>
              <a:t>Mediaclip durch Klicken auf Symbol hinzufügen</a:t>
            </a:r>
            <a:endParaRPr lang="de-AT"/>
          </a:p>
        </p:txBody>
      </p:sp>
      <p:pic>
        <p:nvPicPr>
          <p:cNvPr id="22" name="Gráfico 7">
            <a:extLst>
              <a:ext uri="{FF2B5EF4-FFF2-40B4-BE49-F238E27FC236}">
                <a16:creationId xmlns:a16="http://schemas.microsoft.com/office/drawing/2014/main" id="{2F18E539-2387-4F45-AE45-CD7337C4E8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6136642"/>
            <a:ext cx="1070270" cy="360000"/>
          </a:xfrm>
          <a:prstGeom prst="rect">
            <a:avLst/>
          </a:prstGeom>
        </p:spPr>
      </p:pic>
    </p:spTree>
    <p:extLst>
      <p:ext uri="{BB962C8B-B14F-4D97-AF65-F5344CB8AC3E}">
        <p14:creationId xmlns:p14="http://schemas.microsoft.com/office/powerpoint/2010/main" val="23900071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95D87105-807F-DA42-8003-6571F6AB1064}"/>
              </a:ext>
            </a:extLst>
          </p:cNvPr>
          <p:cNvSpPr/>
          <p:nvPr userDrawn="1"/>
        </p:nvSpPr>
        <p:spPr>
          <a:xfrm>
            <a:off x="3486912" y="1389889"/>
            <a:ext cx="7698818" cy="41235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7" y="1901952"/>
            <a:ext cx="6198343" cy="911352"/>
          </a:xfrm>
        </p:spPr>
        <p:txBody>
          <a:bodyPr anchor="b"/>
          <a:lstStyle>
            <a:lvl1pPr algn="l">
              <a:defRPr sz="5000"/>
            </a:lvl1pPr>
          </a:lstStyle>
          <a:p>
            <a:r>
              <a:rPr lang="en-GB" noProof="0"/>
              <a:t>Thanks</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n-GB">
                <a:solidFill>
                  <a:srgbClr val="292929"/>
                </a:solidFill>
              </a:endParaRPr>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n-GB">
                <a:solidFill>
                  <a:srgbClr val="292929"/>
                </a:solidFill>
              </a:endParaRPr>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n-GB">
                <a:solidFill>
                  <a:srgbClr val="292929"/>
                </a:solidFill>
              </a:endParaRPr>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1"/>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60000" tIns="360000" rIns="360000" bIns="360000" anchor="t" anchorCtr="0">
            <a:noAutofit/>
          </a:bodyPr>
          <a:lstStyle>
            <a:lvl1pPr algn="l">
              <a:defRPr sz="1800">
                <a:solidFill>
                  <a:schemeClr val="tx1"/>
                </a:solidFill>
              </a:defRPr>
            </a:lvl1pPr>
          </a:lstStyle>
          <a:p>
            <a:r>
              <a:rPr lang="en-GB" noProof="0"/>
              <a:t>Image</a:t>
            </a:r>
          </a:p>
        </p:txBody>
      </p:sp>
      <p:pic>
        <p:nvPicPr>
          <p:cNvPr id="37" name="Gráfico 36">
            <a:extLst>
              <a:ext uri="{FF2B5EF4-FFF2-40B4-BE49-F238E27FC236}">
                <a16:creationId xmlns:a16="http://schemas.microsoft.com/office/drawing/2014/main" id="{7A287E5D-B6B1-4546-AA03-2B33592C948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1200" y="5860800"/>
            <a:ext cx="1144216" cy="604800"/>
          </a:xfrm>
          <a:prstGeom prst="rect">
            <a:avLst/>
          </a:prstGeom>
        </p:spPr>
      </p:pic>
    </p:spTree>
    <p:extLst>
      <p:ext uri="{BB962C8B-B14F-4D97-AF65-F5344CB8AC3E}">
        <p14:creationId xmlns:p14="http://schemas.microsoft.com/office/powerpoint/2010/main" val="14647756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766233" y="304800"/>
            <a:ext cx="10668000" cy="6762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AT" dirty="0" smtClean="0"/>
              <a:t>Titelmasterformat bearbeiten</a:t>
            </a:r>
          </a:p>
        </p:txBody>
      </p:sp>
    </p:spTree>
    <p:extLst>
      <p:ext uri="{BB962C8B-B14F-4D97-AF65-F5344CB8AC3E}">
        <p14:creationId xmlns:p14="http://schemas.microsoft.com/office/powerpoint/2010/main" val="1639731018"/>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755651" y="1412876"/>
            <a:ext cx="5148328" cy="4606925"/>
          </a:xfrm>
        </p:spPr>
        <p:txBody>
          <a:bodyPr/>
          <a:lstStyle>
            <a:lvl1pPr marL="469900" indent="-469900">
              <a:buFontTx/>
              <a:buBlip>
                <a:blip r:embed="rId2"/>
              </a:buBlip>
              <a:defRPr/>
            </a:lvl1pPr>
            <a:lvl3pPr>
              <a:defRPr sz="2400"/>
            </a:lvl3pPr>
            <a:lvl4pPr>
              <a:defRPr sz="2200"/>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Inhaltsplatzhalter 7"/>
          <p:cNvSpPr>
            <a:spLocks noGrp="1"/>
          </p:cNvSpPr>
          <p:nvPr>
            <p:ph sz="quarter" idx="11"/>
          </p:nvPr>
        </p:nvSpPr>
        <p:spPr>
          <a:xfrm>
            <a:off x="6288618" y="1412875"/>
            <a:ext cx="5183716" cy="4608513"/>
          </a:xfrm>
        </p:spPr>
        <p:txBody>
          <a:bodyPr/>
          <a:lstStyle>
            <a:lvl1pPr marL="469900" indent="-469900">
              <a:buFontTx/>
              <a:buBlip>
                <a:blip r:embed="rId2"/>
              </a:buBlip>
              <a:defRPr/>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Rectangle 2"/>
          <p:cNvSpPr>
            <a:spLocks noGrp="1" noChangeArrowheads="1"/>
          </p:cNvSpPr>
          <p:nvPr>
            <p:ph type="title"/>
          </p:nvPr>
        </p:nvSpPr>
        <p:spPr bwMode="auto">
          <a:xfrm>
            <a:off x="766233" y="304800"/>
            <a:ext cx="10668000" cy="6762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AT" dirty="0" smtClean="0"/>
              <a:t>Titelmasterformat bearbeiten</a:t>
            </a:r>
          </a:p>
        </p:txBody>
      </p:sp>
    </p:spTree>
    <p:extLst>
      <p:ext uri="{BB962C8B-B14F-4D97-AF65-F5344CB8AC3E}">
        <p14:creationId xmlns:p14="http://schemas.microsoft.com/office/powerpoint/2010/main" val="15229664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469900" indent="-469900">
              <a:buFontTx/>
              <a:buBlip>
                <a:blip r:embed="rId2"/>
              </a:buBlip>
              <a:defRPr/>
            </a:lvl1pPr>
            <a:lvl2pPr marL="908050" indent="-436563">
              <a:buFont typeface="Courier New" panose="02070309020205020404" pitchFamily="49" charset="0"/>
              <a:buChar char="o"/>
              <a:defRPr/>
            </a:lvl2pPr>
            <a:lvl3pPr marL="1304925" indent="-395288">
              <a:buFont typeface="Courier New" panose="02070309020205020404" pitchFamily="49" charset="0"/>
              <a:buChar char="o"/>
              <a:defRPr sz="2400"/>
            </a:lvl3pPr>
            <a:lvl4pPr marL="1693863" indent="-387350">
              <a:buFont typeface="Courier New" panose="02070309020205020404" pitchFamily="49" charset="0"/>
              <a:buChar char="o"/>
              <a:defRPr sz="2200"/>
            </a:lvl4pPr>
            <a:lvl5pPr marL="2093913" indent="-398463">
              <a:buFont typeface="Courier New" panose="02070309020205020404" pitchFamily="49" charset="0"/>
              <a:buChar char="o"/>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Rectangle 2"/>
          <p:cNvSpPr>
            <a:spLocks noGrp="1" noChangeArrowheads="1"/>
          </p:cNvSpPr>
          <p:nvPr>
            <p:ph type="title"/>
          </p:nvPr>
        </p:nvSpPr>
        <p:spPr bwMode="auto">
          <a:xfrm>
            <a:off x="766233" y="304800"/>
            <a:ext cx="10668000" cy="6762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AT" dirty="0" smtClean="0"/>
              <a:t>Titelmasterformat bearbeiten</a:t>
            </a:r>
          </a:p>
        </p:txBody>
      </p:sp>
    </p:spTree>
    <p:extLst>
      <p:ext uri="{BB962C8B-B14F-4D97-AF65-F5344CB8AC3E}">
        <p14:creationId xmlns:p14="http://schemas.microsoft.com/office/powerpoint/2010/main" val="40076717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und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dirty="0"/>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dirty="0"/>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dirty="0"/>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dirty="0"/>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dirty="0"/>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dirty="0"/>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dirty="0"/>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dirty="0"/>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dirty="0"/>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dirty="0"/>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dirty="0"/>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dirty="0"/>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dirty="0"/>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0"/>
            <a:ext cx="5983287" cy="4781550"/>
          </a:xfrm>
        </p:spPr>
        <p:txBody>
          <a:bodyPr lIns="360000" tIns="360000" rIns="360000" bIns="360000">
            <a:normAutofit/>
          </a:bodyPr>
          <a:lstStyle>
            <a:lvl1pPr>
              <a:defRPr sz="1800"/>
            </a:lvl1pPr>
          </a:lstStyle>
          <a:p>
            <a:r>
              <a:rPr lang="de-AT" noProof="0" dirty="0"/>
              <a:t>Bild</a:t>
            </a:r>
          </a:p>
        </p:txBody>
      </p:sp>
    </p:spTree>
    <p:extLst>
      <p:ext uri="{BB962C8B-B14F-4D97-AF65-F5344CB8AC3E}">
        <p14:creationId xmlns:p14="http://schemas.microsoft.com/office/powerpoint/2010/main" val="15371746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3" name="Rechteck 2"/>
          <p:cNvSpPr/>
          <p:nvPr userDrawn="1"/>
        </p:nvSpPr>
        <p:spPr>
          <a:xfrm>
            <a:off x="11384815" y="-51768"/>
            <a:ext cx="807191" cy="6192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14" tIns="40807" rIns="81614" bIns="40807" rtlCol="0" anchor="ctr"/>
          <a:lstStyle/>
          <a:p>
            <a:pPr algn="ctr"/>
            <a:endParaRPr lang="de-AT">
              <a:solidFill>
                <a:srgbClr val="FFFFFF"/>
              </a:solidFill>
            </a:endParaRPr>
          </a:p>
        </p:txBody>
      </p:sp>
      <p:sp>
        <p:nvSpPr>
          <p:cNvPr id="8" name="Rechteck 7"/>
          <p:cNvSpPr/>
          <p:nvPr userDrawn="1"/>
        </p:nvSpPr>
        <p:spPr>
          <a:xfrm>
            <a:off x="-336715" y="5836888"/>
            <a:ext cx="12385376" cy="30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14" tIns="40807" rIns="81614" bIns="40807" rtlCol="0" anchor="ctr"/>
          <a:lstStyle/>
          <a:p>
            <a:pPr algn="ctr"/>
            <a:endParaRPr lang="de-AT">
              <a:solidFill>
                <a:srgbClr val="FFFFFF"/>
              </a:solidFill>
            </a:endParaRPr>
          </a:p>
        </p:txBody>
      </p:sp>
      <p:sp>
        <p:nvSpPr>
          <p:cNvPr id="5" name="Rectangle 2"/>
          <p:cNvSpPr>
            <a:spLocks noGrp="1" noChangeArrowheads="1"/>
          </p:cNvSpPr>
          <p:nvPr>
            <p:ph type="title"/>
          </p:nvPr>
        </p:nvSpPr>
        <p:spPr bwMode="auto">
          <a:xfrm>
            <a:off x="766233" y="304800"/>
            <a:ext cx="10668000" cy="6762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AT" dirty="0" smtClean="0"/>
              <a:t>Titelmasterformat bearbeiten</a:t>
            </a:r>
          </a:p>
        </p:txBody>
      </p:sp>
    </p:spTree>
    <p:extLst>
      <p:ext uri="{BB962C8B-B14F-4D97-AF65-F5344CB8AC3E}">
        <p14:creationId xmlns:p14="http://schemas.microsoft.com/office/powerpoint/2010/main" val="182581640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Titelfolie - hellpetrol ohne Bild">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a:xfrm>
            <a:off x="0" y="4835922"/>
            <a:ext cx="12192000" cy="2022078"/>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rgbClr val="FFFFFF"/>
              </a:solidFill>
            </a:endParaRPr>
          </a:p>
        </p:txBody>
      </p:sp>
      <p:sp>
        <p:nvSpPr>
          <p:cNvPr id="15" name="Titel 6"/>
          <p:cNvSpPr>
            <a:spLocks noGrp="1"/>
          </p:cNvSpPr>
          <p:nvPr>
            <p:ph type="title" hasCustomPrompt="1"/>
          </p:nvPr>
        </p:nvSpPr>
        <p:spPr>
          <a:xfrm>
            <a:off x="914404" y="831753"/>
            <a:ext cx="10363201" cy="2086725"/>
          </a:xfrm>
        </p:spPr>
        <p:txBody>
          <a:bodyPr>
            <a:noAutofit/>
          </a:bodyPr>
          <a:lstStyle>
            <a:lvl1pPr>
              <a:defRPr sz="4800" b="0"/>
            </a:lvl1pPr>
          </a:lstStyle>
          <a:p>
            <a:r>
              <a:rPr lang="de-DE" dirty="0"/>
              <a:t>Titel bearbeiten</a:t>
            </a:r>
            <a:endParaRPr lang="de-AT" dirty="0"/>
          </a:p>
        </p:txBody>
      </p:sp>
      <p:sp>
        <p:nvSpPr>
          <p:cNvPr id="20" name="Textplatzhalter 18"/>
          <p:cNvSpPr>
            <a:spLocks noGrp="1"/>
          </p:cNvSpPr>
          <p:nvPr>
            <p:ph type="body" sz="quarter" idx="13"/>
          </p:nvPr>
        </p:nvSpPr>
        <p:spPr>
          <a:xfrm>
            <a:off x="914404" y="3406813"/>
            <a:ext cx="10363201" cy="940770"/>
          </a:xfrm>
        </p:spPr>
        <p:txBody>
          <a:bodyPr anchor="t">
            <a:noAutofit/>
          </a:bodyPr>
          <a:lstStyle>
            <a:lvl1pPr marL="0" indent="0">
              <a:buNone/>
              <a:defRPr sz="2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pic>
        <p:nvPicPr>
          <p:cNvPr id="9" name="Picture 8">
            <a:extLst>
              <a:ext uri="{FF2B5EF4-FFF2-40B4-BE49-F238E27FC236}">
                <a16:creationId xmlns:a16="http://schemas.microsoft.com/office/drawing/2014/main" id="{8280A01D-32AD-D64D-8C98-A0C15B6DD779}"/>
              </a:ext>
            </a:extLst>
          </p:cNvPr>
          <p:cNvPicPr>
            <a:picLocks noChangeAspect="1"/>
          </p:cNvPicPr>
          <p:nvPr userDrawn="1"/>
        </p:nvPicPr>
        <p:blipFill>
          <a:blip r:embed="rId2"/>
          <a:stretch>
            <a:fillRect/>
          </a:stretch>
        </p:blipFill>
        <p:spPr>
          <a:xfrm>
            <a:off x="914399" y="6265038"/>
            <a:ext cx="2880000" cy="303021"/>
          </a:xfrm>
          <a:prstGeom prst="rect">
            <a:avLst/>
          </a:prstGeom>
        </p:spPr>
      </p:pic>
    </p:spTree>
    <p:extLst>
      <p:ext uri="{BB962C8B-B14F-4D97-AF65-F5344CB8AC3E}">
        <p14:creationId xmlns:p14="http://schemas.microsoft.com/office/powerpoint/2010/main" val="13368260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Unterkapitel hellpetrol">
    <p:spTree>
      <p:nvGrpSpPr>
        <p:cNvPr id="1" name=""/>
        <p:cNvGrpSpPr/>
        <p:nvPr/>
      </p:nvGrpSpPr>
      <p:grpSpPr>
        <a:xfrm>
          <a:off x="0" y="0"/>
          <a:ext cx="0" cy="0"/>
          <a:chOff x="0" y="0"/>
          <a:chExt cx="0" cy="0"/>
        </a:xfrm>
      </p:grpSpPr>
      <p:sp>
        <p:nvSpPr>
          <p:cNvPr id="7" name="Rechteck 6"/>
          <p:cNvSpPr/>
          <p:nvPr userDrawn="1"/>
        </p:nvSpPr>
        <p:spPr>
          <a:xfrm>
            <a:off x="-10644" y="5778000"/>
            <a:ext cx="12202643" cy="1080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rgbClr val="FFFFFF"/>
              </a:solidFill>
            </a:endParaRPr>
          </a:p>
        </p:txBody>
      </p:sp>
      <p:sp>
        <p:nvSpPr>
          <p:cNvPr id="8" name="Textplatzhalter 18"/>
          <p:cNvSpPr>
            <a:spLocks noGrp="1"/>
          </p:cNvSpPr>
          <p:nvPr>
            <p:ph type="body" sz="quarter" idx="13"/>
          </p:nvPr>
        </p:nvSpPr>
        <p:spPr>
          <a:xfrm>
            <a:off x="914400" y="3906314"/>
            <a:ext cx="10357880" cy="1179810"/>
          </a:xfrm>
        </p:spPr>
        <p:txBody>
          <a:bodyPr anchor="b">
            <a:no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de-DE" dirty="0"/>
          </a:p>
        </p:txBody>
      </p:sp>
      <p:sp>
        <p:nvSpPr>
          <p:cNvPr id="9" name="Titel 28"/>
          <p:cNvSpPr>
            <a:spLocks noGrp="1"/>
          </p:cNvSpPr>
          <p:nvPr>
            <p:ph type="title" hasCustomPrompt="1"/>
          </p:nvPr>
        </p:nvSpPr>
        <p:spPr>
          <a:xfrm>
            <a:off x="909082" y="1819596"/>
            <a:ext cx="10363201" cy="1588127"/>
          </a:xfrm>
        </p:spPr>
        <p:txBody>
          <a:bodyPr anchor="b">
            <a:noAutofit/>
          </a:bodyPr>
          <a:lstStyle>
            <a:lvl1pPr>
              <a:defRPr sz="3600"/>
            </a:lvl1pPr>
          </a:lstStyle>
          <a:p>
            <a:r>
              <a:rPr lang="de-DE" dirty="0"/>
              <a:t>Unterkapitel-Überschrift bearbeiten</a:t>
            </a:r>
            <a:endParaRPr lang="de-AT" dirty="0"/>
          </a:p>
        </p:txBody>
      </p:sp>
      <p:pic>
        <p:nvPicPr>
          <p:cNvPr id="10" name="Picture 9">
            <a:extLst>
              <a:ext uri="{FF2B5EF4-FFF2-40B4-BE49-F238E27FC236}">
                <a16:creationId xmlns:a16="http://schemas.microsoft.com/office/drawing/2014/main" id="{3525771C-B4F2-224A-9FFF-68CD97367A5B}"/>
              </a:ext>
            </a:extLst>
          </p:cNvPr>
          <p:cNvPicPr>
            <a:picLocks noChangeAspect="1"/>
          </p:cNvPicPr>
          <p:nvPr userDrawn="1"/>
        </p:nvPicPr>
        <p:blipFill>
          <a:blip r:embed="rId2"/>
          <a:stretch>
            <a:fillRect/>
          </a:stretch>
        </p:blipFill>
        <p:spPr>
          <a:xfrm>
            <a:off x="914399" y="6265038"/>
            <a:ext cx="2880000" cy="303021"/>
          </a:xfrm>
          <a:prstGeom prst="rect">
            <a:avLst/>
          </a:prstGeom>
        </p:spPr>
      </p:pic>
    </p:spTree>
    <p:extLst>
      <p:ext uri="{BB962C8B-B14F-4D97-AF65-F5344CB8AC3E}">
        <p14:creationId xmlns:p14="http://schemas.microsoft.com/office/powerpoint/2010/main" val="3763816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el ohne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Slide Number Placeholder 5">
            <a:extLst>
              <a:ext uri="{FF2B5EF4-FFF2-40B4-BE49-F238E27FC236}">
                <a16:creationId xmlns:a16="http://schemas.microsoft.com/office/drawing/2014/main" id="{E1AC2F73-5485-F94A-93E8-2048BBA5F5D9}"/>
              </a:ext>
            </a:extLst>
          </p:cNvPr>
          <p:cNvSpPr>
            <a:spLocks noGrp="1"/>
          </p:cNvSpPr>
          <p:nvPr>
            <p:ph type="sldNum" sz="quarter" idx="4"/>
          </p:nvPr>
        </p:nvSpPr>
        <p:spPr>
          <a:xfrm>
            <a:off x="5146923" y="6601247"/>
            <a:ext cx="6720000" cy="180000"/>
          </a:xfrm>
          <a:prstGeom prst="rect">
            <a:avLst/>
          </a:prstGeom>
        </p:spPr>
        <p:txBody>
          <a:bodyPr vert="horz" lIns="91440" tIns="45720" rIns="91440" bIns="45720" rtlCol="0" anchor="ctr"/>
          <a:lstStyle>
            <a:lvl1pPr algn="r">
              <a:defRPr sz="900">
                <a:solidFill>
                  <a:schemeClr val="tx1"/>
                </a:solidFill>
              </a:defRPr>
            </a:lvl1pPr>
          </a:lstStyle>
          <a:p>
            <a:r>
              <a:rPr lang="de-AT" dirty="0" smtClean="0">
                <a:solidFill>
                  <a:srgbClr val="878786"/>
                </a:solidFill>
              </a:rPr>
              <a:t> </a:t>
            </a:r>
            <a:r>
              <a:rPr lang="de-AT" dirty="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51353881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_Abschlussfolie">
    <p:spTree>
      <p:nvGrpSpPr>
        <p:cNvPr id="1" name=""/>
        <p:cNvGrpSpPr/>
        <p:nvPr/>
      </p:nvGrpSpPr>
      <p:grpSpPr>
        <a:xfrm>
          <a:off x="0" y="0"/>
          <a:ext cx="0" cy="0"/>
          <a:chOff x="0" y="0"/>
          <a:chExt cx="0" cy="0"/>
        </a:xfrm>
      </p:grpSpPr>
      <p:sp>
        <p:nvSpPr>
          <p:cNvPr id="4" name="AutoShape 7"/>
          <p:cNvSpPr>
            <a:spLocks noChangeArrowheads="1"/>
          </p:cNvSpPr>
          <p:nvPr/>
        </p:nvSpPr>
        <p:spPr bwMode="auto">
          <a:xfrm>
            <a:off x="914400" y="2393950"/>
            <a:ext cx="103632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de-AT">
              <a:solidFill>
                <a:srgbClr val="292929"/>
              </a:solidFill>
            </a:endParaRPr>
          </a:p>
        </p:txBody>
      </p:sp>
      <p:sp>
        <p:nvSpPr>
          <p:cNvPr id="8" name="Rectangle 2"/>
          <p:cNvSpPr>
            <a:spLocks noGrp="1" noChangeArrowheads="1"/>
          </p:cNvSpPr>
          <p:nvPr>
            <p:ph type="ctrTitle"/>
          </p:nvPr>
        </p:nvSpPr>
        <p:spPr>
          <a:xfrm>
            <a:off x="769835" y="1196752"/>
            <a:ext cx="10945216" cy="1165448"/>
          </a:xfrm>
        </p:spPr>
        <p:txBody>
          <a:bodyPr/>
          <a:lstStyle>
            <a:lvl1pPr>
              <a:defRPr sz="3200" baseline="0"/>
            </a:lvl1pPr>
          </a:lstStyle>
          <a:p>
            <a:r>
              <a:rPr lang="de-DE" smtClean="0"/>
              <a:t>Titelmasterformat durch Klicken bearbeiten</a:t>
            </a:r>
            <a:endParaRPr lang="de-AT"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28" y="6197588"/>
            <a:ext cx="2304256" cy="60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I:\Öffentlichkeitsarbeit_SCB\Logo\wien.at-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46393" y="6182396"/>
            <a:ext cx="881599" cy="63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74487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el /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4" name="Content Placeholder 2"/>
          <p:cNvSpPr>
            <a:spLocks noGrp="1"/>
          </p:cNvSpPr>
          <p:nvPr>
            <p:ph idx="1"/>
          </p:nvPr>
        </p:nvSpPr>
        <p:spPr>
          <a:xfrm>
            <a:off x="838200" y="1425847"/>
            <a:ext cx="10515600" cy="4752181"/>
          </a:xfrm>
        </p:spPr>
        <p:txBody>
          <a:bodyPr/>
          <a:lstStyle>
            <a:lvl2pPr marL="719965">
              <a:defRPr/>
            </a:lvl2pPr>
            <a:lvl3pPr marL="1103944">
              <a:defRPr/>
            </a:lvl3pPr>
            <a:lvl4pPr marL="1463926">
              <a:defRPr/>
            </a:lvl4pPr>
            <a:lvl5pPr marL="1823909">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63319632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Cover">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059B226-8F14-D843-9238-12B0C7F16094}"/>
              </a:ext>
            </a:extLst>
          </p:cNvPr>
          <p:cNvSpPr/>
          <p:nvPr userDrawn="1"/>
        </p:nvSpPr>
        <p:spPr>
          <a:xfrm>
            <a:off x="0" y="2"/>
            <a:ext cx="11185731" cy="55134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en-GB" sz="1900">
              <a:solidFill>
                <a:srgbClr val="FFFFFF"/>
              </a:solidFill>
            </a:endParaRPr>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4"/>
            <a:ext cx="6300000" cy="1316037"/>
          </a:xfrm>
        </p:spPr>
        <p:txBody>
          <a:bodyPr anchor="b"/>
          <a:lstStyle>
            <a:lvl1pPr algn="l">
              <a:defRPr sz="5100"/>
            </a:lvl1pPr>
          </a:lstStyle>
          <a:p>
            <a:r>
              <a:rPr lang="en-GB" noProof="0"/>
              <a:t>Title</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39"/>
            <a:ext cx="6300000" cy="449261"/>
          </a:xfrm>
        </p:spPr>
        <p:txBody>
          <a:bodyPr anchor="t">
            <a:normAutofit/>
          </a:bodyPr>
          <a:lstStyle>
            <a:lvl1pPr marL="0" indent="0" algn="l">
              <a:buNone/>
              <a:defRPr sz="35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Subtitle</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pPr defTabSz="914377"/>
              <a:endParaRPr lang="en-GB" sz="1900">
                <a:solidFill>
                  <a:srgbClr val="292929"/>
                </a:solidFill>
              </a:endParaRPr>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pPr defTabSz="914377"/>
              <a:endParaRPr lang="en-GB" sz="1900">
                <a:solidFill>
                  <a:srgbClr val="292929"/>
                </a:solidFill>
              </a:endParaRPr>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pPr defTabSz="914377"/>
              <a:endParaRPr lang="en-GB" sz="1900">
                <a:solidFill>
                  <a:srgbClr val="292929"/>
                </a:solidFill>
              </a:endParaRPr>
            </a:p>
          </p:txBody>
        </p:sp>
      </p:grpSp>
      <p:pic>
        <p:nvPicPr>
          <p:cNvPr id="36" name="Gráfico 35">
            <a:extLst>
              <a:ext uri="{FF2B5EF4-FFF2-40B4-BE49-F238E27FC236}">
                <a16:creationId xmlns:a16="http://schemas.microsoft.com/office/drawing/2014/main" id="{51012D38-B2CA-4545-826C-F3C5992D52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1200" y="5860800"/>
            <a:ext cx="1144216" cy="604800"/>
          </a:xfrm>
          <a:prstGeom prst="rect">
            <a:avLst/>
          </a:prstGeom>
        </p:spPr>
      </p:pic>
    </p:spTree>
    <p:extLst>
      <p:ext uri="{BB962C8B-B14F-4D97-AF65-F5344CB8AC3E}">
        <p14:creationId xmlns:p14="http://schemas.microsoft.com/office/powerpoint/2010/main" val="7583271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with image">
    <p:bg>
      <p:bgPr>
        <a:solidFill>
          <a:schemeClr val="bg1"/>
        </a:solidFill>
        <a:effectLst/>
      </p:bgPr>
    </p:bg>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9E72F303-0445-1145-B348-9435E605E9E0}"/>
              </a:ext>
            </a:extLst>
          </p:cNvPr>
          <p:cNvSpPr/>
          <p:nvPr userDrawn="1"/>
        </p:nvSpPr>
        <p:spPr>
          <a:xfrm>
            <a:off x="3486912" y="1389890"/>
            <a:ext cx="7698819" cy="4123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en-GB" sz="1900">
              <a:solidFill>
                <a:srgbClr val="FFFFFF"/>
              </a:solidFill>
            </a:endParaRPr>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8" y="2210500"/>
            <a:ext cx="6198343" cy="1316037"/>
          </a:xfrm>
        </p:spPr>
        <p:txBody>
          <a:bodyPr anchor="b"/>
          <a:lstStyle>
            <a:lvl1pPr algn="l">
              <a:defRPr sz="5100"/>
            </a:lvl1pPr>
          </a:lstStyle>
          <a:p>
            <a:r>
              <a:rPr lang="en-GB" noProof="0"/>
              <a:t>Title</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4224958" y="3661475"/>
            <a:ext cx="6198343" cy="449261"/>
          </a:xfrm>
        </p:spPr>
        <p:txBody>
          <a:bodyPr anchor="t">
            <a:normAutofit/>
          </a:bodyPr>
          <a:lstStyle>
            <a:lvl1pPr marL="0" indent="0" algn="l">
              <a:buNone/>
              <a:defRPr sz="35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Subtitle</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pPr defTabSz="914377"/>
              <a:endParaRPr lang="en-GB" sz="1900">
                <a:solidFill>
                  <a:srgbClr val="292929"/>
                </a:solidFill>
              </a:endParaRPr>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pPr defTabSz="914377"/>
              <a:endParaRPr lang="en-GB" sz="1900">
                <a:solidFill>
                  <a:srgbClr val="292929"/>
                </a:solidFill>
              </a:endParaRPr>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pPr defTabSz="914377"/>
              <a:endParaRPr lang="en-GB" sz="1900">
                <a:solidFill>
                  <a:srgbClr val="292929"/>
                </a:solidFill>
              </a:endParaRPr>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2"/>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59991" tIns="359991" rIns="359991" bIns="359991" anchor="t" anchorCtr="0">
            <a:noAutofit/>
          </a:bodyPr>
          <a:lstStyle>
            <a:lvl1pPr algn="l">
              <a:defRPr sz="1900">
                <a:solidFill>
                  <a:schemeClr val="tx1"/>
                </a:solidFill>
              </a:defRPr>
            </a:lvl1pPr>
          </a:lstStyle>
          <a:p>
            <a:r>
              <a:rPr lang="en-GB" noProof="0"/>
              <a:t>Image</a:t>
            </a:r>
          </a:p>
        </p:txBody>
      </p:sp>
      <p:pic>
        <p:nvPicPr>
          <p:cNvPr id="37" name="Gráfico 36">
            <a:extLst>
              <a:ext uri="{FF2B5EF4-FFF2-40B4-BE49-F238E27FC236}">
                <a16:creationId xmlns:a16="http://schemas.microsoft.com/office/drawing/2014/main" id="{CEA9A7E8-73FB-D64B-99E0-CBA470A78C5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1200" y="5860800"/>
            <a:ext cx="1144216" cy="604800"/>
          </a:xfrm>
          <a:prstGeom prst="rect">
            <a:avLst/>
          </a:prstGeom>
        </p:spPr>
      </p:pic>
    </p:spTree>
    <p:extLst>
      <p:ext uri="{BB962C8B-B14F-4D97-AF65-F5344CB8AC3E}">
        <p14:creationId xmlns:p14="http://schemas.microsoft.com/office/powerpoint/2010/main" val="35394475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Chapter">
    <p:bg>
      <p:bgPr>
        <a:solidFill>
          <a:srgbClr val="F3F1E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47901" y="2214564"/>
            <a:ext cx="8640651" cy="1316037"/>
          </a:xfrm>
        </p:spPr>
        <p:txBody>
          <a:bodyPr anchor="b"/>
          <a:lstStyle>
            <a:lvl1pPr algn="l">
              <a:defRPr sz="5100"/>
            </a:lvl1pPr>
          </a:lstStyle>
          <a:p>
            <a:r>
              <a:rPr lang="en-GB" noProof="0"/>
              <a:t>Chapter</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7901" y="3665539"/>
            <a:ext cx="8640651" cy="449261"/>
          </a:xfrm>
        </p:spPr>
        <p:txBody>
          <a:bodyPr anchor="t">
            <a:normAutofit/>
          </a:bodyPr>
          <a:lstStyle>
            <a:lvl1pPr marL="0" indent="0" algn="l">
              <a:buNone/>
              <a:defRPr sz="35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Chapter subtitle</a:t>
            </a:r>
          </a:p>
        </p:txBody>
      </p:sp>
      <p:sp>
        <p:nvSpPr>
          <p:cNvPr id="38" name="Marcador de pie de página 4">
            <a:extLst>
              <a:ext uri="{FF2B5EF4-FFF2-40B4-BE49-F238E27FC236}">
                <a16:creationId xmlns:a16="http://schemas.microsoft.com/office/drawing/2014/main" id="{5582B664-FAB2-AA40-8699-0ACA59D33A03}"/>
              </a:ext>
            </a:extLst>
          </p:cNvPr>
          <p:cNvSpPr>
            <a:spLocks noGrp="1"/>
          </p:cNvSpPr>
          <p:nvPr>
            <p:ph type="ftr" sz="quarter" idx="11"/>
          </p:nvPr>
        </p:nvSpPr>
        <p:spPr>
          <a:xfrm>
            <a:off x="1592494" y="6341417"/>
            <a:ext cx="7396057" cy="190204"/>
          </a:xfrm>
        </p:spPr>
        <p:txBody>
          <a:bodyPr/>
          <a:lstStyle>
            <a:lvl1pPr>
              <a:defRPr/>
            </a:lvl1pPr>
          </a:lstStyle>
          <a:p>
            <a:r>
              <a:rPr lang="de-AT" smtClean="0">
                <a:solidFill>
                  <a:srgbClr val="292929"/>
                </a:solidFill>
              </a:rPr>
              <a:t>Open Data in der Verwaltung</a:t>
            </a:r>
            <a:endParaRPr lang="en-GB" dirty="0">
              <a:solidFill>
                <a:srgbClr val="292929"/>
              </a:solidFill>
            </a:endParaRPr>
          </a:p>
        </p:txBody>
      </p:sp>
      <p:sp>
        <p:nvSpPr>
          <p:cNvPr id="39" name="Marcador de número de diapositiva 5">
            <a:extLst>
              <a:ext uri="{FF2B5EF4-FFF2-40B4-BE49-F238E27FC236}">
                <a16:creationId xmlns:a16="http://schemas.microsoft.com/office/drawing/2014/main" id="{37EAD4FB-9AA0-AE49-BFCF-5DA18D6FCC33}"/>
              </a:ext>
            </a:extLst>
          </p:cNvPr>
          <p:cNvSpPr>
            <a:spLocks noGrp="1"/>
          </p:cNvSpPr>
          <p:nvPr>
            <p:ph type="sldNum" sz="quarter" idx="12"/>
          </p:nvPr>
        </p:nvSpPr>
        <p:spPr>
          <a:xfrm>
            <a:off x="11004264" y="6341417"/>
            <a:ext cx="857536" cy="168275"/>
          </a:xfrm>
        </p:spPr>
        <p:txBody>
          <a:bodyPr/>
          <a:lstStyle/>
          <a:p>
            <a:fld id="{6DD58E23-04B3-3D49-B751-244912192C4F}" type="slidenum">
              <a:rPr lang="en-GB" smtClean="0">
                <a:solidFill>
                  <a:srgbClr val="292929"/>
                </a:solidFill>
              </a:rPr>
              <a:pPr/>
              <a:t>‹Nr.›</a:t>
            </a:fld>
            <a:endParaRPr lang="en-GB">
              <a:solidFill>
                <a:srgbClr val="292929"/>
              </a:solidFill>
            </a:endParaRPr>
          </a:p>
        </p:txBody>
      </p:sp>
      <p:pic>
        <p:nvPicPr>
          <p:cNvPr id="7" name="Gráfico 6">
            <a:extLst>
              <a:ext uri="{FF2B5EF4-FFF2-40B4-BE49-F238E27FC236}">
                <a16:creationId xmlns:a16="http://schemas.microsoft.com/office/drawing/2014/main" id="{A4C5CD65-9DBF-444C-BAB1-124E4C1C606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6136643"/>
            <a:ext cx="1070271" cy="360000"/>
          </a:xfrm>
          <a:prstGeom prst="rect">
            <a:avLst/>
          </a:prstGeom>
        </p:spPr>
      </p:pic>
    </p:spTree>
    <p:extLst>
      <p:ext uri="{BB962C8B-B14F-4D97-AF65-F5344CB8AC3E}">
        <p14:creationId xmlns:p14="http://schemas.microsoft.com/office/powerpoint/2010/main" val="36491445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 und Tex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lvl1pPr>
          </a:lstStyle>
          <a:p>
            <a:r>
              <a:rPr lang="en-GB" noProof="0"/>
              <a:t>Title</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solidFill>
                  <a:srgbClr val="292929"/>
                </a:solidFill>
              </a:rPr>
              <a:t>Open Data in der Verwaltung</a:t>
            </a:r>
            <a:endParaRPr lang="en-GB" dirty="0">
              <a:solidFill>
                <a:srgbClr val="292929"/>
              </a:solidFill>
            </a:endParaRPr>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en-GB" smtClean="0">
                <a:solidFill>
                  <a:srgbClr val="292929"/>
                </a:solidFill>
              </a:rPr>
              <a:pPr/>
              <a:t>‹Nr.›</a:t>
            </a:fld>
            <a:endParaRPr lang="en-GB">
              <a:solidFill>
                <a:srgbClr val="292929"/>
              </a:solidFill>
            </a:endParaRP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11522075" cy="236179"/>
          </a:xfrm>
        </p:spPr>
        <p:txBody>
          <a:bodyPr>
            <a:normAutofit/>
          </a:bodyPr>
          <a:lstStyle>
            <a:lvl1pPr>
              <a:defRPr sz="1900"/>
            </a:lvl1pPr>
          </a:lstStyle>
          <a:p>
            <a:r>
              <a:rPr lang="en-GB" noProof="0"/>
              <a:t>Subtitle</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1" y="1978661"/>
            <a:ext cx="8640000" cy="2730500"/>
          </a:xfrm>
        </p:spPr>
        <p:txBody>
          <a:bodyPr>
            <a:noAutofit/>
          </a:bodyPr>
          <a:lstStyle>
            <a:lvl1pPr>
              <a:lnSpc>
                <a:spcPct val="110000"/>
              </a:lnSpc>
              <a:defRPr/>
            </a:lvl1pPr>
          </a:lstStyle>
          <a:p>
            <a:r>
              <a:rPr lang="en-GB" noProof="0"/>
              <a:t>Text</a:t>
            </a:r>
          </a:p>
        </p:txBody>
      </p:sp>
      <p:pic>
        <p:nvPicPr>
          <p:cNvPr id="8" name="Gráfico 7">
            <a:extLst>
              <a:ext uri="{FF2B5EF4-FFF2-40B4-BE49-F238E27FC236}">
                <a16:creationId xmlns:a16="http://schemas.microsoft.com/office/drawing/2014/main" id="{2F18E539-2387-4F45-AE45-CD7337C4E8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6136643"/>
            <a:ext cx="1070271" cy="360000"/>
          </a:xfrm>
          <a:prstGeom prst="rect">
            <a:avLst/>
          </a:prstGeom>
        </p:spPr>
      </p:pic>
    </p:spTree>
    <p:extLst>
      <p:ext uri="{BB962C8B-B14F-4D97-AF65-F5344CB8AC3E}">
        <p14:creationId xmlns:p14="http://schemas.microsoft.com/office/powerpoint/2010/main" val="147413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zwei Bilder">
    <p:bg>
      <p:bgPr>
        <a:solidFill>
          <a:schemeClr val="bg1"/>
        </a:solidFill>
        <a:effectLst/>
      </p:bgPr>
    </p:bg>
    <p:spTree>
      <p:nvGrpSpPr>
        <p:cNvPr id="1" name=""/>
        <p:cNvGrpSpPr/>
        <p:nvPr/>
      </p:nvGrpSpPr>
      <p:grpSpPr>
        <a:xfrm>
          <a:off x="0" y="0"/>
          <a:ext cx="0" cy="0"/>
          <a:chOff x="0" y="0"/>
          <a:chExt cx="0" cy="0"/>
        </a:xfrm>
      </p:grpSpPr>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3" y="3511296"/>
            <a:ext cx="5983287" cy="3346704"/>
          </a:xfrm>
        </p:spPr>
        <p:txBody>
          <a:bodyPr lIns="360000" tIns="360000" rIns="360000" bIns="360000">
            <a:normAutofit/>
          </a:bodyPr>
          <a:lstStyle>
            <a:lvl1pPr>
              <a:defRPr sz="1800"/>
            </a:lvl1pPr>
          </a:lstStyle>
          <a:p>
            <a:r>
              <a:rPr lang="de-AT" noProof="0"/>
              <a:t>Bild</a:t>
            </a: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lvl1pPr>
              <a:defRPr>
                <a:solidFill>
                  <a:schemeClr val="bg2"/>
                </a:solidFill>
              </a:defRPr>
            </a:lvl1p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solidFill>
              <a:srgbClr val="FF0000"/>
            </a:solid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solidFill>
              <a:srgbClr val="292929"/>
            </a:solid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solidFill>
              <a:srgbClr val="292929"/>
            </a:solid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solidFill>
              <a:srgbClr val="292929"/>
            </a:solid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solidFill>
              <a:srgbClr val="292929"/>
            </a:solid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solidFill>
              <a:srgbClr val="292929"/>
            </a:solid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solidFill>
              <a:srgbClr val="292929"/>
            </a:solid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solidFill>
              <a:srgbClr val="292929"/>
            </a:solid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solidFill>
              <a:srgbClr val="292929"/>
            </a:solid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solidFill>
              <a:srgbClr val="292929"/>
            </a:solid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0"/>
            <a:ext cx="5983287" cy="3346704"/>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10903328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lvl1pPr>
              <a:defRPr/>
            </a:lvl1pPr>
          </a:lstStyle>
          <a:p>
            <a:r>
              <a:rPr lang="en-GB" noProof="0"/>
              <a:t>Title</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solidFill>
                  <a:srgbClr val="292929"/>
                </a:solidFill>
              </a:rPr>
              <a:t>Open Data in der Verwaltung</a:t>
            </a:r>
            <a:endParaRPr lang="en-GB" dirty="0">
              <a:solidFill>
                <a:srgbClr val="292929"/>
              </a:solidFill>
            </a:endParaRPr>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en-GB" smtClean="0">
                <a:solidFill>
                  <a:srgbClr val="292929"/>
                </a:solidFill>
              </a:rPr>
              <a:pPr/>
              <a:t>‹Nr.›</a:t>
            </a:fld>
            <a:endParaRPr lang="en-GB">
              <a:solidFill>
                <a:srgbClr val="292929"/>
              </a:solidFill>
            </a:endParaRP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11522075" cy="236179"/>
          </a:xfrm>
        </p:spPr>
        <p:txBody>
          <a:bodyPr>
            <a:normAutofit/>
          </a:bodyPr>
          <a:lstStyle>
            <a:lvl1pPr>
              <a:defRPr sz="1900"/>
            </a:lvl1pPr>
          </a:lstStyle>
          <a:p>
            <a:r>
              <a:rPr lang="en-GB" noProof="0"/>
              <a:t>Subtitle</a:t>
            </a:r>
          </a:p>
        </p:txBody>
      </p:sp>
      <p:pic>
        <p:nvPicPr>
          <p:cNvPr id="7" name="Gráfico 6">
            <a:extLst>
              <a:ext uri="{FF2B5EF4-FFF2-40B4-BE49-F238E27FC236}">
                <a16:creationId xmlns:a16="http://schemas.microsoft.com/office/drawing/2014/main" id="{FEC2F043-F109-474B-BCC4-4C58ABFC5A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6136643"/>
            <a:ext cx="1070271" cy="360000"/>
          </a:xfrm>
          <a:prstGeom prst="rect">
            <a:avLst/>
          </a:prstGeom>
        </p:spPr>
      </p:pic>
    </p:spTree>
    <p:extLst>
      <p:ext uri="{BB962C8B-B14F-4D97-AF65-F5344CB8AC3E}">
        <p14:creationId xmlns:p14="http://schemas.microsoft.com/office/powerpoint/2010/main" val="36057008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Text und Objek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lvl1pPr>
          </a:lstStyle>
          <a:p>
            <a:r>
              <a:rPr lang="de-AT" smtClean="0">
                <a:solidFill>
                  <a:srgbClr val="292929"/>
                </a:solidFill>
              </a:rPr>
              <a:t>Open Data in der Verwaltung</a:t>
            </a:r>
            <a:endParaRPr lang="de-AT" dirty="0">
              <a:solidFill>
                <a:srgbClr val="292929"/>
              </a:solidFill>
            </a:endParaRPr>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p>
            <a:fld id="{6DD58E23-04B3-3D49-B751-244912192C4F}" type="slidenum">
              <a:rPr lang="de-AT" smtClean="0">
                <a:solidFill>
                  <a:srgbClr val="292929"/>
                </a:solidFill>
              </a:rPr>
              <a:pPr/>
              <a:t>‹Nr.›</a:t>
            </a:fld>
            <a:endParaRPr lang="de-AT">
              <a:solidFill>
                <a:srgbClr val="292929"/>
              </a:solidFill>
            </a:endParaRP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11522075" cy="236179"/>
          </a:xfrm>
        </p:spPr>
        <p:txBody>
          <a:bodyPr>
            <a:normAutofit/>
          </a:bodyPr>
          <a:lstStyle>
            <a:lvl1pPr>
              <a:defRPr sz="19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1"/>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5" y="2816225"/>
            <a:ext cx="5399087" cy="2102083"/>
          </a:xfrm>
        </p:spPr>
        <p:txBody>
          <a:bodyPr>
            <a:normAutofit/>
          </a:bodyPr>
          <a:lstStyle>
            <a:lvl1pPr>
              <a:lnSpc>
                <a:spcPct val="100000"/>
              </a:lnSpc>
              <a:defRPr sz="1900"/>
            </a:lvl1pPr>
          </a:lstStyle>
          <a:p>
            <a:r>
              <a:rPr lang="de-AT" noProof="0"/>
              <a:t>Text</a:t>
            </a:r>
          </a:p>
        </p:txBody>
      </p:sp>
      <p:sp>
        <p:nvSpPr>
          <p:cNvPr id="22" name="Marcador de gráfico 21">
            <a:extLst>
              <a:ext uri="{FF2B5EF4-FFF2-40B4-BE49-F238E27FC236}">
                <a16:creationId xmlns:a16="http://schemas.microsoft.com/office/drawing/2014/main" id="{C94079B8-1E4C-F64B-B94E-A00A12808CBA}"/>
              </a:ext>
            </a:extLst>
          </p:cNvPr>
          <p:cNvSpPr>
            <a:spLocks noGrp="1"/>
          </p:cNvSpPr>
          <p:nvPr>
            <p:ph type="chart" sz="quarter" idx="16" hasCustomPrompt="1"/>
          </p:nvPr>
        </p:nvSpPr>
        <p:spPr>
          <a:xfrm>
            <a:off x="6593270" y="1179514"/>
            <a:ext cx="4498975" cy="4498975"/>
          </a:xfrm>
        </p:spPr>
        <p:txBody>
          <a:bodyPr lIns="359991" tIns="359991" rIns="359991" bIns="359991">
            <a:normAutofit/>
          </a:bodyPr>
          <a:lstStyle>
            <a:lvl1pPr>
              <a:defRPr sz="1900"/>
            </a:lvl1pPr>
          </a:lstStyle>
          <a:p>
            <a:r>
              <a:rPr lang="de-AT" noProof="0"/>
              <a:t>Graph</a:t>
            </a:r>
          </a:p>
        </p:txBody>
      </p:sp>
      <p:pic>
        <p:nvPicPr>
          <p:cNvPr id="24" name="Gráfico 7">
            <a:extLst>
              <a:ext uri="{FF2B5EF4-FFF2-40B4-BE49-F238E27FC236}">
                <a16:creationId xmlns:a16="http://schemas.microsoft.com/office/drawing/2014/main" id="{2F18E539-2387-4F45-AE45-CD7337C4E8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5626" y="6164625"/>
            <a:ext cx="1070271" cy="360000"/>
          </a:xfrm>
          <a:prstGeom prst="rect">
            <a:avLst/>
          </a:prstGeom>
        </p:spPr>
      </p:pic>
    </p:spTree>
    <p:extLst>
      <p:ext uri="{BB962C8B-B14F-4D97-AF65-F5344CB8AC3E}">
        <p14:creationId xmlns:p14="http://schemas.microsoft.com/office/powerpoint/2010/main" val="3454312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AT" smtClean="0">
                <a:solidFill>
                  <a:srgbClr val="292929"/>
                </a:solidFill>
              </a:rPr>
              <a:t>Open Data in der Verwaltung</a:t>
            </a:r>
            <a:endParaRPr lang="de-AT" dirty="0">
              <a:solidFill>
                <a:srgbClr val="292929"/>
              </a:solidFill>
            </a:endParaRPr>
          </a:p>
        </p:txBody>
      </p:sp>
      <p:sp>
        <p:nvSpPr>
          <p:cNvPr id="4" name="Foliennummernplatzhalter 3"/>
          <p:cNvSpPr>
            <a:spLocks noGrp="1"/>
          </p:cNvSpPr>
          <p:nvPr>
            <p:ph type="sldNum" sz="quarter" idx="11"/>
          </p:nvPr>
        </p:nvSpPr>
        <p:spPr/>
        <p:txBody>
          <a:bodyPr/>
          <a:lstStyle/>
          <a:p>
            <a:fld id="{6DD58E23-04B3-3D49-B751-244912192C4F}" type="slidenum">
              <a:rPr lang="de-AT" smtClean="0">
                <a:solidFill>
                  <a:srgbClr val="292929"/>
                </a:solidFill>
              </a:rPr>
              <a:pPr/>
              <a:t>‹Nr.›</a:t>
            </a:fld>
            <a:endParaRPr lang="de-AT">
              <a:solidFill>
                <a:srgbClr val="292929"/>
              </a:solidFill>
            </a:endParaRPr>
          </a:p>
        </p:txBody>
      </p:sp>
      <p:sp>
        <p:nvSpPr>
          <p:cNvPr id="6" name="Bildplatzhalter 5"/>
          <p:cNvSpPr>
            <a:spLocks noGrp="1"/>
          </p:cNvSpPr>
          <p:nvPr>
            <p:ph type="pic" sz="quarter" idx="12"/>
          </p:nvPr>
        </p:nvSpPr>
        <p:spPr>
          <a:xfrm>
            <a:off x="457200" y="457200"/>
            <a:ext cx="10739439" cy="5359400"/>
          </a:xfrm>
        </p:spPr>
        <p:txBody>
          <a:bodyPr/>
          <a:lstStyle/>
          <a:p>
            <a:r>
              <a:rPr lang="de-DE" smtClean="0"/>
              <a:t>Bild durch Klicken auf Symbol hinzufügen</a:t>
            </a:r>
            <a:endParaRPr lang="de-AT"/>
          </a:p>
        </p:txBody>
      </p:sp>
      <p:pic>
        <p:nvPicPr>
          <p:cNvPr id="21" name="Gráfico 7">
            <a:extLst>
              <a:ext uri="{FF2B5EF4-FFF2-40B4-BE49-F238E27FC236}">
                <a16:creationId xmlns:a16="http://schemas.microsoft.com/office/drawing/2014/main" id="{2F18E539-2387-4F45-AE45-CD7337C4E8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60791" y="6149691"/>
            <a:ext cx="1070271" cy="360000"/>
          </a:xfrm>
          <a:prstGeom prst="rect">
            <a:avLst/>
          </a:prstGeom>
        </p:spPr>
      </p:pic>
    </p:spTree>
    <p:extLst>
      <p:ext uri="{BB962C8B-B14F-4D97-AF65-F5344CB8AC3E}">
        <p14:creationId xmlns:p14="http://schemas.microsoft.com/office/powerpoint/2010/main" val="41346661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AT" smtClean="0">
                <a:solidFill>
                  <a:srgbClr val="292929"/>
                </a:solidFill>
              </a:rPr>
              <a:t>Open Data in der Verwaltung</a:t>
            </a:r>
            <a:endParaRPr lang="de-AT" dirty="0">
              <a:solidFill>
                <a:srgbClr val="292929"/>
              </a:solidFill>
            </a:endParaRPr>
          </a:p>
        </p:txBody>
      </p:sp>
      <p:sp>
        <p:nvSpPr>
          <p:cNvPr id="4" name="Foliennummernplatzhalter 3"/>
          <p:cNvSpPr>
            <a:spLocks noGrp="1"/>
          </p:cNvSpPr>
          <p:nvPr>
            <p:ph type="sldNum" sz="quarter" idx="11"/>
          </p:nvPr>
        </p:nvSpPr>
        <p:spPr/>
        <p:txBody>
          <a:bodyPr/>
          <a:lstStyle/>
          <a:p>
            <a:fld id="{6DD58E23-04B3-3D49-B751-244912192C4F}" type="slidenum">
              <a:rPr lang="de-AT" smtClean="0">
                <a:solidFill>
                  <a:srgbClr val="292929"/>
                </a:solidFill>
              </a:rPr>
              <a:pPr/>
              <a:t>‹Nr.›</a:t>
            </a:fld>
            <a:endParaRPr lang="de-AT">
              <a:solidFill>
                <a:srgbClr val="292929"/>
              </a:solidFill>
            </a:endParaRPr>
          </a:p>
        </p:txBody>
      </p:sp>
      <p:sp>
        <p:nvSpPr>
          <p:cNvPr id="6" name="Diagrammplatzhalter 5"/>
          <p:cNvSpPr>
            <a:spLocks noGrp="1"/>
          </p:cNvSpPr>
          <p:nvPr>
            <p:ph type="chart" sz="quarter" idx="12"/>
          </p:nvPr>
        </p:nvSpPr>
        <p:spPr>
          <a:xfrm>
            <a:off x="334963" y="807395"/>
            <a:ext cx="11522075" cy="5097293"/>
          </a:xfrm>
        </p:spPr>
        <p:txBody>
          <a:bodyPr/>
          <a:lstStyle/>
          <a:p>
            <a:r>
              <a:rPr lang="de-DE" smtClean="0"/>
              <a:t>Diagramm durch Klicken auf Symbol hinzufügen</a:t>
            </a:r>
            <a:endParaRPr lang="de-AT"/>
          </a:p>
        </p:txBody>
      </p:sp>
      <p:sp>
        <p:nvSpPr>
          <p:cNvPr id="7" name="Titel 6"/>
          <p:cNvSpPr>
            <a:spLocks noGrp="1"/>
          </p:cNvSpPr>
          <p:nvPr>
            <p:ph type="title"/>
          </p:nvPr>
        </p:nvSpPr>
        <p:spPr/>
        <p:txBody>
          <a:bodyPr/>
          <a:lstStyle/>
          <a:p>
            <a:r>
              <a:rPr lang="de-DE" smtClean="0"/>
              <a:t>Titelmasterformat durch Klicken bearbeiten</a:t>
            </a:r>
            <a:endParaRPr lang="de-AT"/>
          </a:p>
        </p:txBody>
      </p:sp>
      <p:pic>
        <p:nvPicPr>
          <p:cNvPr id="23" name="Gráfico 7">
            <a:extLst>
              <a:ext uri="{FF2B5EF4-FFF2-40B4-BE49-F238E27FC236}">
                <a16:creationId xmlns:a16="http://schemas.microsoft.com/office/drawing/2014/main" id="{2F18E539-2387-4F45-AE45-CD7337C4E8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6136643"/>
            <a:ext cx="1070271" cy="360000"/>
          </a:xfrm>
          <a:prstGeom prst="rect">
            <a:avLst/>
          </a:prstGeom>
        </p:spPr>
      </p:pic>
    </p:spTree>
    <p:extLst>
      <p:ext uri="{BB962C8B-B14F-4D97-AF65-F5344CB8AC3E}">
        <p14:creationId xmlns:p14="http://schemas.microsoft.com/office/powerpoint/2010/main" val="541683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edi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Fußzeilenplatzhalter 2"/>
          <p:cNvSpPr>
            <a:spLocks noGrp="1"/>
          </p:cNvSpPr>
          <p:nvPr>
            <p:ph type="ftr" sz="quarter" idx="10"/>
          </p:nvPr>
        </p:nvSpPr>
        <p:spPr/>
        <p:txBody>
          <a:bodyPr/>
          <a:lstStyle/>
          <a:p>
            <a:r>
              <a:rPr lang="de-AT" smtClean="0">
                <a:solidFill>
                  <a:srgbClr val="292929"/>
                </a:solidFill>
              </a:rPr>
              <a:t>Open Data in der Verwaltung</a:t>
            </a:r>
            <a:endParaRPr lang="de-AT" dirty="0">
              <a:solidFill>
                <a:srgbClr val="292929"/>
              </a:solidFill>
            </a:endParaRPr>
          </a:p>
        </p:txBody>
      </p:sp>
      <p:sp>
        <p:nvSpPr>
          <p:cNvPr id="4" name="Foliennummernplatzhalter 3"/>
          <p:cNvSpPr>
            <a:spLocks noGrp="1"/>
          </p:cNvSpPr>
          <p:nvPr>
            <p:ph type="sldNum" sz="quarter" idx="11"/>
          </p:nvPr>
        </p:nvSpPr>
        <p:spPr/>
        <p:txBody>
          <a:bodyPr/>
          <a:lstStyle/>
          <a:p>
            <a:fld id="{6DD58E23-04B3-3D49-B751-244912192C4F}" type="slidenum">
              <a:rPr lang="de-AT" smtClean="0">
                <a:solidFill>
                  <a:srgbClr val="292929"/>
                </a:solidFill>
              </a:rPr>
              <a:pPr/>
              <a:t>‹Nr.›</a:t>
            </a:fld>
            <a:endParaRPr lang="de-AT">
              <a:solidFill>
                <a:srgbClr val="292929"/>
              </a:solidFill>
            </a:endParaRPr>
          </a:p>
        </p:txBody>
      </p:sp>
      <p:sp>
        <p:nvSpPr>
          <p:cNvPr id="6" name="Medienplatzhalter 5"/>
          <p:cNvSpPr>
            <a:spLocks noGrp="1"/>
          </p:cNvSpPr>
          <p:nvPr>
            <p:ph type="media" sz="quarter" idx="12"/>
          </p:nvPr>
        </p:nvSpPr>
        <p:spPr>
          <a:xfrm>
            <a:off x="2762250" y="1449083"/>
            <a:ext cx="6213475" cy="3619500"/>
          </a:xfrm>
        </p:spPr>
        <p:txBody>
          <a:bodyPr/>
          <a:lstStyle/>
          <a:p>
            <a:r>
              <a:rPr lang="de-DE" smtClean="0"/>
              <a:t>Mediaclip durch Klicken auf Symbol hinzufügen</a:t>
            </a:r>
            <a:endParaRPr lang="de-AT"/>
          </a:p>
        </p:txBody>
      </p:sp>
      <p:pic>
        <p:nvPicPr>
          <p:cNvPr id="22" name="Gráfico 7">
            <a:extLst>
              <a:ext uri="{FF2B5EF4-FFF2-40B4-BE49-F238E27FC236}">
                <a16:creationId xmlns:a16="http://schemas.microsoft.com/office/drawing/2014/main" id="{2F18E539-2387-4F45-AE45-CD7337C4E8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6136643"/>
            <a:ext cx="1070271" cy="360000"/>
          </a:xfrm>
          <a:prstGeom prst="rect">
            <a:avLst/>
          </a:prstGeom>
        </p:spPr>
      </p:pic>
    </p:spTree>
    <p:extLst>
      <p:ext uri="{BB962C8B-B14F-4D97-AF65-F5344CB8AC3E}">
        <p14:creationId xmlns:p14="http://schemas.microsoft.com/office/powerpoint/2010/main" val="17195069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95D87105-807F-DA42-8003-6571F6AB1064}"/>
              </a:ext>
            </a:extLst>
          </p:cNvPr>
          <p:cNvSpPr/>
          <p:nvPr userDrawn="1"/>
        </p:nvSpPr>
        <p:spPr>
          <a:xfrm>
            <a:off x="3486912" y="1389890"/>
            <a:ext cx="7698819" cy="4123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en-GB" sz="1900">
              <a:solidFill>
                <a:srgbClr val="FFFFFF"/>
              </a:solidFill>
            </a:endParaRPr>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4224958" y="1901952"/>
            <a:ext cx="6198343" cy="911352"/>
          </a:xfrm>
        </p:spPr>
        <p:txBody>
          <a:bodyPr anchor="b"/>
          <a:lstStyle>
            <a:lvl1pPr algn="l">
              <a:defRPr sz="5100"/>
            </a:lvl1pPr>
          </a:lstStyle>
          <a:p>
            <a:r>
              <a:rPr lang="en-GB" noProof="0"/>
              <a:t>Thanks</a:t>
            </a:r>
          </a:p>
        </p:txBody>
      </p:sp>
      <p:grpSp>
        <p:nvGrpSpPr>
          <p:cNvPr id="7" name="Grupo 6">
            <a:extLst>
              <a:ext uri="{FF2B5EF4-FFF2-40B4-BE49-F238E27FC236}">
                <a16:creationId xmlns:a16="http://schemas.microsoft.com/office/drawing/2014/main" id="{4CFFFCC5-FA3C-DB45-AB7F-C1A9912530FA}"/>
              </a:ext>
            </a:extLst>
          </p:cNvPr>
          <p:cNvGrpSpPr>
            <a:grpSpLocks noChangeAspect="1"/>
          </p:cNvGrpSpPr>
          <p:nvPr userDrawn="1"/>
        </p:nvGrpSpPr>
        <p:grpSpPr>
          <a:xfrm>
            <a:off x="10976467" y="5290615"/>
            <a:ext cx="516188" cy="648000"/>
            <a:chOff x="350350" y="6170492"/>
            <a:chExt cx="273244" cy="343019"/>
          </a:xfrm>
        </p:grpSpPr>
        <p:sp>
          <p:nvSpPr>
            <p:cNvPr id="9" name="Forma libre 8">
              <a:extLst>
                <a:ext uri="{FF2B5EF4-FFF2-40B4-BE49-F238E27FC236}">
                  <a16:creationId xmlns:a16="http://schemas.microsoft.com/office/drawing/2014/main" id="{39C2B59F-39CD-5344-854C-AB3A9857DBA5}"/>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solidFill>
              <a:srgbClr val="FF0000"/>
            </a:solidFill>
            <a:ln w="9509" cap="flat">
              <a:noFill/>
              <a:prstDash val="solid"/>
              <a:miter/>
            </a:ln>
          </p:spPr>
          <p:txBody>
            <a:bodyPr rtlCol="0" anchor="ctr"/>
            <a:lstStyle/>
            <a:p>
              <a:pPr defTabSz="914377"/>
              <a:endParaRPr lang="en-GB" sz="1900">
                <a:solidFill>
                  <a:srgbClr val="292929"/>
                </a:solidFill>
              </a:endParaRPr>
            </a:p>
          </p:txBody>
        </p:sp>
        <p:sp>
          <p:nvSpPr>
            <p:cNvPr id="10" name="Forma libre 9">
              <a:extLst>
                <a:ext uri="{FF2B5EF4-FFF2-40B4-BE49-F238E27FC236}">
                  <a16:creationId xmlns:a16="http://schemas.microsoft.com/office/drawing/2014/main" id="{5D39E72C-9327-8546-987C-42CEF85E994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solidFill>
              <a:srgbClr val="FF0000"/>
            </a:solidFill>
            <a:ln w="9509" cap="flat">
              <a:noFill/>
              <a:prstDash val="solid"/>
              <a:miter/>
            </a:ln>
          </p:spPr>
          <p:txBody>
            <a:bodyPr rtlCol="0" anchor="ctr"/>
            <a:lstStyle/>
            <a:p>
              <a:pPr defTabSz="914377"/>
              <a:endParaRPr lang="en-GB" sz="1900">
                <a:solidFill>
                  <a:srgbClr val="292929"/>
                </a:solidFill>
              </a:endParaRPr>
            </a:p>
          </p:txBody>
        </p:sp>
        <p:sp>
          <p:nvSpPr>
            <p:cNvPr id="11" name="Forma libre 10">
              <a:extLst>
                <a:ext uri="{FF2B5EF4-FFF2-40B4-BE49-F238E27FC236}">
                  <a16:creationId xmlns:a16="http://schemas.microsoft.com/office/drawing/2014/main" id="{5B655275-5318-B046-B697-7EB0C62A0597}"/>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solidFill>
              <a:srgbClr val="FF0000"/>
            </a:solidFill>
            <a:ln w="9509" cap="flat">
              <a:noFill/>
              <a:prstDash val="solid"/>
              <a:miter/>
            </a:ln>
          </p:spPr>
          <p:txBody>
            <a:bodyPr rtlCol="0" anchor="ctr"/>
            <a:lstStyle/>
            <a:p>
              <a:pPr defTabSz="914377"/>
              <a:endParaRPr lang="en-GB" sz="1900">
                <a:solidFill>
                  <a:srgbClr val="292929"/>
                </a:solidFill>
              </a:endParaRPr>
            </a:p>
          </p:txBody>
        </p:sp>
      </p:grpSp>
      <p:sp>
        <p:nvSpPr>
          <p:cNvPr id="26" name="Marcador de posición de imagen 25">
            <a:extLst>
              <a:ext uri="{FF2B5EF4-FFF2-40B4-BE49-F238E27FC236}">
                <a16:creationId xmlns:a16="http://schemas.microsoft.com/office/drawing/2014/main" id="{08DB2FC7-EFDE-A24B-B347-D417F6C07249}"/>
              </a:ext>
            </a:extLst>
          </p:cNvPr>
          <p:cNvSpPr>
            <a:spLocks noGrp="1"/>
          </p:cNvSpPr>
          <p:nvPr>
            <p:ph type="pic" sz="quarter" idx="10" hasCustomPrompt="1"/>
          </p:nvPr>
        </p:nvSpPr>
        <p:spPr>
          <a:xfrm>
            <a:off x="1" y="2"/>
            <a:ext cx="11185728" cy="5515524"/>
          </a:xfrm>
          <a:custGeom>
            <a:avLst/>
            <a:gdLst>
              <a:gd name="connsiteX0" fmla="*/ 0 w 11185728"/>
              <a:gd name="connsiteY0" fmla="*/ 0 h 5515524"/>
              <a:gd name="connsiteX1" fmla="*/ 11185728 w 11185728"/>
              <a:gd name="connsiteY1" fmla="*/ 0 h 5515524"/>
              <a:gd name="connsiteX2" fmla="*/ 11185728 w 11185728"/>
              <a:gd name="connsiteY2" fmla="*/ 1389888 h 5515524"/>
              <a:gd name="connsiteX3" fmla="*/ 3486911 w 11185728"/>
              <a:gd name="connsiteY3" fmla="*/ 1389888 h 5515524"/>
              <a:gd name="connsiteX4" fmla="*/ 3486911 w 11185728"/>
              <a:gd name="connsiteY4" fmla="*/ 5515524 h 5515524"/>
              <a:gd name="connsiteX5" fmla="*/ 0 w 11185728"/>
              <a:gd name="connsiteY5" fmla="*/ 5515524 h 55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5728" h="5515524">
                <a:moveTo>
                  <a:pt x="0" y="0"/>
                </a:moveTo>
                <a:lnTo>
                  <a:pt x="11185728" y="0"/>
                </a:lnTo>
                <a:lnTo>
                  <a:pt x="11185728" y="1389888"/>
                </a:lnTo>
                <a:lnTo>
                  <a:pt x="3486911" y="1389888"/>
                </a:lnTo>
                <a:lnTo>
                  <a:pt x="3486911" y="5515524"/>
                </a:lnTo>
                <a:lnTo>
                  <a:pt x="0" y="5515524"/>
                </a:lnTo>
                <a:close/>
              </a:path>
            </a:pathLst>
          </a:custGeom>
        </p:spPr>
        <p:txBody>
          <a:bodyPr wrap="square" lIns="359991" tIns="359991" rIns="359991" bIns="359991" anchor="t" anchorCtr="0">
            <a:noAutofit/>
          </a:bodyPr>
          <a:lstStyle>
            <a:lvl1pPr algn="l">
              <a:defRPr sz="1900">
                <a:solidFill>
                  <a:schemeClr val="tx1"/>
                </a:solidFill>
              </a:defRPr>
            </a:lvl1pPr>
          </a:lstStyle>
          <a:p>
            <a:r>
              <a:rPr lang="en-GB" noProof="0"/>
              <a:t>Image</a:t>
            </a:r>
          </a:p>
        </p:txBody>
      </p:sp>
      <p:pic>
        <p:nvPicPr>
          <p:cNvPr id="37" name="Gráfico 36">
            <a:extLst>
              <a:ext uri="{FF2B5EF4-FFF2-40B4-BE49-F238E27FC236}">
                <a16:creationId xmlns:a16="http://schemas.microsoft.com/office/drawing/2014/main" id="{7A287E5D-B6B1-4546-AA03-2B33592C948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1200" y="5860800"/>
            <a:ext cx="1144216" cy="604800"/>
          </a:xfrm>
          <a:prstGeom prst="rect">
            <a:avLst/>
          </a:prstGeom>
        </p:spPr>
      </p:pic>
    </p:spTree>
    <p:extLst>
      <p:ext uri="{BB962C8B-B14F-4D97-AF65-F5344CB8AC3E}">
        <p14:creationId xmlns:p14="http://schemas.microsoft.com/office/powerpoint/2010/main" val="39477108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766233" y="304800"/>
            <a:ext cx="10668000" cy="676275"/>
          </a:xfrm>
          <a:prstGeom prst="rect">
            <a:avLst/>
          </a:prstGeom>
          <a:noFill/>
          <a:ln w="9525">
            <a:noFill/>
            <a:miter lim="800000"/>
            <a:headEnd/>
            <a:tailEnd/>
          </a:ln>
        </p:spPr>
        <p:txBody>
          <a:bodyPr vert="horz" wrap="square" lIns="91438" tIns="45719" rIns="91438" bIns="45719" numCol="1" anchor="b" anchorCtr="0" compatLnSpc="1">
            <a:prstTxWarp prst="textNoShape">
              <a:avLst/>
            </a:prstTxWarp>
          </a:bodyPr>
          <a:lstStyle/>
          <a:p>
            <a:pPr lvl="0"/>
            <a:r>
              <a:rPr lang="de-AT" dirty="0" smtClean="0"/>
              <a:t>Titelmasterformat bearbeiten</a:t>
            </a:r>
          </a:p>
        </p:txBody>
      </p:sp>
    </p:spTree>
    <p:extLst>
      <p:ext uri="{BB962C8B-B14F-4D97-AF65-F5344CB8AC3E}">
        <p14:creationId xmlns:p14="http://schemas.microsoft.com/office/powerpoint/2010/main" val="4219793156"/>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755651" y="1412876"/>
            <a:ext cx="5148328" cy="4606925"/>
          </a:xfrm>
        </p:spPr>
        <p:txBody>
          <a:bodyPr/>
          <a:lstStyle>
            <a:lvl1pPr marL="469888" indent="-469888">
              <a:buFontTx/>
              <a:buBlip>
                <a:blip r:embed="rId2"/>
              </a:buBlip>
              <a:defRPr/>
            </a:lvl1pPr>
            <a:lvl3pPr>
              <a:defRPr sz="2400"/>
            </a:lvl3pPr>
            <a:lvl4pPr>
              <a:defRPr sz="2300"/>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Inhaltsplatzhalter 7"/>
          <p:cNvSpPr>
            <a:spLocks noGrp="1"/>
          </p:cNvSpPr>
          <p:nvPr>
            <p:ph sz="quarter" idx="11"/>
          </p:nvPr>
        </p:nvSpPr>
        <p:spPr>
          <a:xfrm>
            <a:off x="6288619" y="1412875"/>
            <a:ext cx="5183716" cy="4608513"/>
          </a:xfrm>
        </p:spPr>
        <p:txBody>
          <a:bodyPr/>
          <a:lstStyle>
            <a:lvl1pPr marL="469888" indent="-469888">
              <a:buFontTx/>
              <a:buBlip>
                <a:blip r:embed="rId2"/>
              </a:buBlip>
              <a:defRPr/>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Rectangle 2"/>
          <p:cNvSpPr>
            <a:spLocks noGrp="1" noChangeArrowheads="1"/>
          </p:cNvSpPr>
          <p:nvPr>
            <p:ph type="title"/>
          </p:nvPr>
        </p:nvSpPr>
        <p:spPr bwMode="auto">
          <a:xfrm>
            <a:off x="766233" y="304800"/>
            <a:ext cx="10668000" cy="676275"/>
          </a:xfrm>
          <a:prstGeom prst="rect">
            <a:avLst/>
          </a:prstGeom>
          <a:noFill/>
          <a:ln w="9525">
            <a:noFill/>
            <a:miter lim="800000"/>
            <a:headEnd/>
            <a:tailEnd/>
          </a:ln>
        </p:spPr>
        <p:txBody>
          <a:bodyPr vert="horz" wrap="square" lIns="91438" tIns="45719" rIns="91438" bIns="45719" numCol="1" anchor="b" anchorCtr="0" compatLnSpc="1">
            <a:prstTxWarp prst="textNoShape">
              <a:avLst/>
            </a:prstTxWarp>
          </a:bodyPr>
          <a:lstStyle/>
          <a:p>
            <a:pPr lvl="0"/>
            <a:r>
              <a:rPr lang="de-AT" dirty="0" smtClean="0"/>
              <a:t>Titelmasterformat bearbeiten</a:t>
            </a:r>
          </a:p>
        </p:txBody>
      </p:sp>
    </p:spTree>
    <p:extLst>
      <p:ext uri="{BB962C8B-B14F-4D97-AF65-F5344CB8AC3E}">
        <p14:creationId xmlns:p14="http://schemas.microsoft.com/office/powerpoint/2010/main" val="90356723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469888" indent="-469888">
              <a:buFontTx/>
              <a:buBlip>
                <a:blip r:embed="rId2"/>
              </a:buBlip>
              <a:defRPr/>
            </a:lvl1pPr>
            <a:lvl2pPr marL="908028" indent="-436552">
              <a:buFont typeface="Courier New" panose="02070309020205020404" pitchFamily="49" charset="0"/>
              <a:buChar char="o"/>
              <a:defRPr/>
            </a:lvl2pPr>
            <a:lvl3pPr marL="1304893" indent="-395278">
              <a:buFont typeface="Courier New" panose="02070309020205020404" pitchFamily="49" charset="0"/>
              <a:buChar char="o"/>
              <a:defRPr sz="2400"/>
            </a:lvl3pPr>
            <a:lvl4pPr marL="1693820" indent="-387341">
              <a:buFont typeface="Courier New" panose="02070309020205020404" pitchFamily="49" charset="0"/>
              <a:buChar char="o"/>
              <a:defRPr sz="2300"/>
            </a:lvl4pPr>
            <a:lvl5pPr marL="2093861" indent="-398453">
              <a:buFont typeface="Courier New" panose="02070309020205020404" pitchFamily="49" charset="0"/>
              <a:buChar char="o"/>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Rectangle 2"/>
          <p:cNvSpPr>
            <a:spLocks noGrp="1" noChangeArrowheads="1"/>
          </p:cNvSpPr>
          <p:nvPr>
            <p:ph type="title"/>
          </p:nvPr>
        </p:nvSpPr>
        <p:spPr bwMode="auto">
          <a:xfrm>
            <a:off x="766233" y="304800"/>
            <a:ext cx="10668000" cy="676275"/>
          </a:xfrm>
          <a:prstGeom prst="rect">
            <a:avLst/>
          </a:prstGeom>
          <a:noFill/>
          <a:ln w="9525">
            <a:noFill/>
            <a:miter lim="800000"/>
            <a:headEnd/>
            <a:tailEnd/>
          </a:ln>
        </p:spPr>
        <p:txBody>
          <a:bodyPr vert="horz" wrap="square" lIns="91438" tIns="45719" rIns="91438" bIns="45719" numCol="1" anchor="b" anchorCtr="0" compatLnSpc="1">
            <a:prstTxWarp prst="textNoShape">
              <a:avLst/>
            </a:prstTxWarp>
          </a:bodyPr>
          <a:lstStyle/>
          <a:p>
            <a:pPr lvl="0"/>
            <a:r>
              <a:rPr lang="de-AT" dirty="0" smtClean="0"/>
              <a:t>Titelmasterformat bearbeiten</a:t>
            </a:r>
          </a:p>
        </p:txBody>
      </p:sp>
    </p:spTree>
    <p:extLst>
      <p:ext uri="{BB962C8B-B14F-4D97-AF65-F5344CB8AC3E}">
        <p14:creationId xmlns:p14="http://schemas.microsoft.com/office/powerpoint/2010/main" val="192501416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3" name="Rechteck 2"/>
          <p:cNvSpPr/>
          <p:nvPr userDrawn="1"/>
        </p:nvSpPr>
        <p:spPr>
          <a:xfrm>
            <a:off x="11384817" y="-51768"/>
            <a:ext cx="807191" cy="6192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13" tIns="40806" rIns="81613" bIns="40806" rtlCol="0" anchor="ctr"/>
          <a:lstStyle/>
          <a:p>
            <a:pPr algn="ctr" defTabSz="914377"/>
            <a:endParaRPr lang="de-AT" sz="1900">
              <a:solidFill>
                <a:srgbClr val="FFFFFF"/>
              </a:solidFill>
            </a:endParaRPr>
          </a:p>
        </p:txBody>
      </p:sp>
      <p:sp>
        <p:nvSpPr>
          <p:cNvPr id="8" name="Rechteck 7"/>
          <p:cNvSpPr/>
          <p:nvPr userDrawn="1"/>
        </p:nvSpPr>
        <p:spPr>
          <a:xfrm>
            <a:off x="-336715" y="5836888"/>
            <a:ext cx="12385376" cy="30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13" tIns="40806" rIns="81613" bIns="40806" rtlCol="0" anchor="ctr"/>
          <a:lstStyle/>
          <a:p>
            <a:pPr algn="ctr" defTabSz="914377"/>
            <a:endParaRPr lang="de-AT" sz="1900">
              <a:solidFill>
                <a:srgbClr val="FFFFFF"/>
              </a:solidFill>
            </a:endParaRPr>
          </a:p>
        </p:txBody>
      </p:sp>
      <p:sp>
        <p:nvSpPr>
          <p:cNvPr id="5" name="Rectangle 2"/>
          <p:cNvSpPr>
            <a:spLocks noGrp="1" noChangeArrowheads="1"/>
          </p:cNvSpPr>
          <p:nvPr>
            <p:ph type="title"/>
          </p:nvPr>
        </p:nvSpPr>
        <p:spPr bwMode="auto">
          <a:xfrm>
            <a:off x="766233" y="304800"/>
            <a:ext cx="10668000" cy="676275"/>
          </a:xfrm>
          <a:prstGeom prst="rect">
            <a:avLst/>
          </a:prstGeom>
          <a:noFill/>
          <a:ln w="9525">
            <a:noFill/>
            <a:miter lim="800000"/>
            <a:headEnd/>
            <a:tailEnd/>
          </a:ln>
        </p:spPr>
        <p:txBody>
          <a:bodyPr vert="horz" wrap="square" lIns="91438" tIns="45719" rIns="91438" bIns="45719" numCol="1" anchor="b" anchorCtr="0" compatLnSpc="1">
            <a:prstTxWarp prst="textNoShape">
              <a:avLst/>
            </a:prstTxWarp>
          </a:bodyPr>
          <a:lstStyle/>
          <a:p>
            <a:pPr lvl="0"/>
            <a:r>
              <a:rPr lang="de-AT" dirty="0" smtClean="0"/>
              <a:t>Titelmasterformat bearbeiten</a:t>
            </a:r>
          </a:p>
        </p:txBody>
      </p:sp>
    </p:spTree>
    <p:extLst>
      <p:ext uri="{BB962C8B-B14F-4D97-AF65-F5344CB8AC3E}">
        <p14:creationId xmlns:p14="http://schemas.microsoft.com/office/powerpoint/2010/main" val="31632919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raster">
    <p:bg>
      <p:bgPr>
        <a:solidFill>
          <a:schemeClr val="bg1"/>
        </a:solidFill>
        <a:effectLst/>
      </p:bgPr>
    </p:bg>
    <p:spTree>
      <p:nvGrpSpPr>
        <p:cNvPr id="1" name=""/>
        <p:cNvGrpSpPr/>
        <p:nvPr/>
      </p:nvGrpSpPr>
      <p:grpSpPr>
        <a:xfrm>
          <a:off x="0" y="0"/>
          <a:ext cx="0" cy="0"/>
          <a:chOff x="0" y="0"/>
          <a:chExt cx="0" cy="0"/>
        </a:xfrm>
      </p:grpSpPr>
      <p:sp>
        <p:nvSpPr>
          <p:cNvPr id="25" name="Marcador de posición de imagen 21">
            <a:extLst>
              <a:ext uri="{FF2B5EF4-FFF2-40B4-BE49-F238E27FC236}">
                <a16:creationId xmlns:a16="http://schemas.microsoft.com/office/drawing/2014/main" id="{98ED2C86-6BC6-EF41-AAF1-8952B0BE91F6}"/>
              </a:ext>
            </a:extLst>
          </p:cNvPr>
          <p:cNvSpPr>
            <a:spLocks noGrp="1"/>
          </p:cNvSpPr>
          <p:nvPr>
            <p:ph type="pic" sz="quarter" idx="18" hasCustomPrompt="1"/>
          </p:nvPr>
        </p:nvSpPr>
        <p:spPr>
          <a:xfrm>
            <a:off x="1" y="3511296"/>
            <a:ext cx="5983287" cy="3346704"/>
          </a:xfrm>
        </p:spPr>
        <p:txBody>
          <a:bodyPr lIns="360000" tIns="360000" rIns="360000" bIns="360000">
            <a:normAutofit/>
          </a:bodyPr>
          <a:lstStyle>
            <a:lvl1pPr>
              <a:defRPr sz="1800"/>
            </a:lvl1pPr>
          </a:lstStyle>
          <a:p>
            <a:r>
              <a:rPr lang="de-AT" noProof="0"/>
              <a:t>Bild</a:t>
            </a:r>
          </a:p>
        </p:txBody>
      </p:sp>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3" y="3511296"/>
            <a:ext cx="5983287" cy="3346704"/>
          </a:xfrm>
        </p:spPr>
        <p:txBody>
          <a:bodyPr lIns="360000" tIns="360000" rIns="360000" bIns="360000">
            <a:normAutofit/>
          </a:bodyPr>
          <a:lstStyle>
            <a:lvl1pPr>
              <a:defRPr sz="1800"/>
            </a:lvl1pPr>
          </a:lstStyle>
          <a:p>
            <a:r>
              <a:rPr lang="de-AT" noProof="0"/>
              <a:t>Bild</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0"/>
            <a:ext cx="5983287" cy="3346704"/>
          </a:xfrm>
        </p:spPr>
        <p:txBody>
          <a:bodyPr lIns="360000" tIns="360000" rIns="360000" bIns="360000">
            <a:normAutofit/>
          </a:bodyPr>
          <a:lstStyle>
            <a:lvl1pPr>
              <a:defRPr sz="1800"/>
            </a:lvl1pPr>
          </a:lstStyle>
          <a:p>
            <a:r>
              <a:rPr lang="de-AT" noProof="0"/>
              <a:t>Bild</a:t>
            </a:r>
          </a:p>
        </p:txBody>
      </p:sp>
      <p:sp>
        <p:nvSpPr>
          <p:cNvPr id="27" name="Marcador de posición de imagen 21">
            <a:extLst>
              <a:ext uri="{FF2B5EF4-FFF2-40B4-BE49-F238E27FC236}">
                <a16:creationId xmlns:a16="http://schemas.microsoft.com/office/drawing/2014/main" id="{BBE4D656-73E3-3E45-BFBE-1A4C4697230E}"/>
              </a:ext>
            </a:extLst>
          </p:cNvPr>
          <p:cNvSpPr>
            <a:spLocks noGrp="1"/>
          </p:cNvSpPr>
          <p:nvPr>
            <p:ph type="pic" sz="quarter" idx="19" hasCustomPrompt="1"/>
          </p:nvPr>
        </p:nvSpPr>
        <p:spPr>
          <a:xfrm>
            <a:off x="1" y="0"/>
            <a:ext cx="5983287" cy="3346704"/>
          </a:xfrm>
        </p:spPr>
        <p:txBody>
          <a:bodyPr lIns="360000" tIns="360000" rIns="360000" bIns="360000">
            <a:normAutofit/>
          </a:bodyPr>
          <a:lstStyle>
            <a:lvl1pPr>
              <a:defRPr sz="1800"/>
            </a:lvl1pPr>
          </a:lstStyle>
          <a:p>
            <a:r>
              <a:rPr lang="de-AT" noProof="0"/>
              <a:t>Bild</a:t>
            </a: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lvl1pPr>
              <a:defRPr>
                <a:solidFill>
                  <a:schemeClr val="bg2"/>
                </a:solidFill>
              </a:defRPr>
            </a:lvl1pPr>
          </a:lstStyle>
          <a:p>
            <a:r>
              <a:rPr lang="de-AT" noProof="0"/>
              <a:t>Titel</a:t>
            </a:r>
          </a:p>
        </p:txBody>
      </p:sp>
      <p:sp>
        <p:nvSpPr>
          <p:cNvPr id="5" name="Marcador de pie de página 4">
            <a:extLst>
              <a:ext uri="{FF2B5EF4-FFF2-40B4-BE49-F238E27FC236}">
                <a16:creationId xmlns:a16="http://schemas.microsoft.com/office/drawing/2014/main" id="{45956AA8-C2EB-3948-8240-0DBAED463F31}"/>
              </a:ext>
            </a:extLst>
          </p:cNvPr>
          <p:cNvSpPr>
            <a:spLocks noGrp="1"/>
          </p:cNvSpPr>
          <p:nvPr>
            <p:ph type="ftr" sz="quarter" idx="11"/>
          </p:nvPr>
        </p:nvSpPr>
        <p:spPr/>
        <p:txBody>
          <a:bodyPr/>
          <a:lstStyle>
            <a:lvl1pPr>
              <a:defRPr>
                <a:solidFill>
                  <a:schemeClr val="bg1"/>
                </a:solidFill>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2B3A9999-E9A3-AC49-907F-8FB71EDBC176}"/>
              </a:ext>
            </a:extLst>
          </p:cNvPr>
          <p:cNvSpPr>
            <a:spLocks noGrp="1"/>
          </p:cNvSpPr>
          <p:nvPr>
            <p:ph type="sldNum" sz="quarter" idx="12"/>
          </p:nvPr>
        </p:nvSpPr>
        <p:spPr/>
        <p:txBody>
          <a:bodyPr/>
          <a:lstStyle>
            <a:lvl1pPr>
              <a:defRPr>
                <a:solidFill>
                  <a:schemeClr val="bg2"/>
                </a:solidFill>
              </a:defRPr>
            </a:lvl1pPr>
          </a:lstStyle>
          <a:p>
            <a:fld id="{6DD58E23-04B3-3D49-B751-244912192C4F}" type="slidenum">
              <a:rPr lang="de-AT" noProof="0" smtClean="0"/>
              <a:pPr/>
              <a:t>‹Nr.›</a:t>
            </a:fld>
            <a:endParaRPr lang="de-AT" noProof="0"/>
          </a:p>
        </p:txBody>
      </p:sp>
      <p:grpSp>
        <p:nvGrpSpPr>
          <p:cNvPr id="7" name="Grupo 6">
            <a:extLst>
              <a:ext uri="{FF2B5EF4-FFF2-40B4-BE49-F238E27FC236}">
                <a16:creationId xmlns:a16="http://schemas.microsoft.com/office/drawing/2014/main" id="{1BADD64B-7FBE-1A4F-AEF0-33F0F8FC71F3}"/>
              </a:ext>
            </a:extLst>
          </p:cNvPr>
          <p:cNvGrpSpPr/>
          <p:nvPr userDrawn="1"/>
        </p:nvGrpSpPr>
        <p:grpSpPr>
          <a:xfrm>
            <a:off x="334963" y="6170492"/>
            <a:ext cx="288631" cy="343019"/>
            <a:chOff x="334963" y="6170492"/>
            <a:chExt cx="288631" cy="343019"/>
          </a:xfrm>
          <a:solidFill>
            <a:schemeClr val="bg2"/>
          </a:solidFill>
        </p:grpSpPr>
        <p:sp>
          <p:nvSpPr>
            <p:cNvPr id="8" name="Forma libre 7">
              <a:extLst>
                <a:ext uri="{FF2B5EF4-FFF2-40B4-BE49-F238E27FC236}">
                  <a16:creationId xmlns:a16="http://schemas.microsoft.com/office/drawing/2014/main" id="{718CC69A-A68C-3E41-A9AC-3B8F8EC93A75}"/>
                </a:ext>
              </a:extLst>
            </p:cNvPr>
            <p:cNvSpPr/>
            <p:nvPr/>
          </p:nvSpPr>
          <p:spPr>
            <a:xfrm>
              <a:off x="334963" y="6170492"/>
              <a:ext cx="127020" cy="117956"/>
            </a:xfrm>
            <a:custGeom>
              <a:avLst/>
              <a:gdLst>
                <a:gd name="connsiteX0" fmla="*/ 811971 w 818211"/>
                <a:gd name="connsiteY0" fmla="*/ 755711 h 759829"/>
                <a:gd name="connsiteX1" fmla="*/ 811971 w 818211"/>
                <a:gd name="connsiteY1" fmla="*/ 7111 h 759829"/>
                <a:gd name="connsiteX2" fmla="*/ 7127 w 818211"/>
                <a:gd name="connsiteY2" fmla="*/ 7111 h 759829"/>
                <a:gd name="connsiteX3" fmla="*/ 63238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811971" y="755711"/>
                  </a:moveTo>
                  <a:lnTo>
                    <a:pt x="811971" y="7111"/>
                  </a:lnTo>
                  <a:lnTo>
                    <a:pt x="7127" y="7111"/>
                  </a:lnTo>
                  <a:cubicBezTo>
                    <a:pt x="6827" y="257702"/>
                    <a:pt x="25585" y="507955"/>
                    <a:pt x="63238" y="755711"/>
                  </a:cubicBezTo>
                  <a:close/>
                </a:path>
              </a:pathLst>
            </a:custGeom>
            <a:grpFill/>
            <a:ln w="9509" cap="flat">
              <a:noFill/>
              <a:prstDash val="solid"/>
              <a:miter/>
            </a:ln>
          </p:spPr>
          <p:txBody>
            <a:bodyPr rtlCol="0" anchor="ctr"/>
            <a:lstStyle/>
            <a:p>
              <a:endParaRPr lang="es-ES"/>
            </a:p>
          </p:txBody>
        </p:sp>
        <p:sp>
          <p:nvSpPr>
            <p:cNvPr id="9" name="Forma libre 8">
              <a:extLst>
                <a:ext uri="{FF2B5EF4-FFF2-40B4-BE49-F238E27FC236}">
                  <a16:creationId xmlns:a16="http://schemas.microsoft.com/office/drawing/2014/main" id="{49C2CD3A-BF82-8540-8142-D00A4D149F33}"/>
                </a:ext>
              </a:extLst>
            </p:cNvPr>
            <p:cNvSpPr/>
            <p:nvPr/>
          </p:nvSpPr>
          <p:spPr>
            <a:xfrm>
              <a:off x="350350" y="6323307"/>
              <a:ext cx="110773" cy="190204"/>
            </a:xfrm>
            <a:custGeom>
              <a:avLst/>
              <a:gdLst>
                <a:gd name="connsiteX0" fmla="*/ 712852 w 713556"/>
                <a:gd name="connsiteY0" fmla="*/ 7111 h 1225224"/>
                <a:gd name="connsiteX1" fmla="*/ 7123 w 713556"/>
                <a:gd name="connsiteY1" fmla="*/ 7111 h 1225224"/>
                <a:gd name="connsiteX2" fmla="*/ 712852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852" y="7111"/>
                  </a:moveTo>
                  <a:lnTo>
                    <a:pt x="7123" y="7111"/>
                  </a:lnTo>
                  <a:cubicBezTo>
                    <a:pt x="142364" y="646558"/>
                    <a:pt x="403628" y="1122700"/>
                    <a:pt x="712852" y="1222124"/>
                  </a:cubicBezTo>
                  <a:close/>
                </a:path>
              </a:pathLst>
            </a:custGeom>
            <a:grpFill/>
            <a:ln w="9509"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61296793-E76F-CB46-B015-0C10A06D3A63}"/>
                </a:ext>
              </a:extLst>
            </p:cNvPr>
            <p:cNvSpPr/>
            <p:nvPr/>
          </p:nvSpPr>
          <p:spPr>
            <a:xfrm>
              <a:off x="496574" y="6170492"/>
              <a:ext cx="127020" cy="117956"/>
            </a:xfrm>
            <a:custGeom>
              <a:avLst/>
              <a:gdLst>
                <a:gd name="connsiteX0" fmla="*/ 7123 w 818211"/>
                <a:gd name="connsiteY0" fmla="*/ 755711 h 759829"/>
                <a:gd name="connsiteX1" fmla="*/ 7123 w 818211"/>
                <a:gd name="connsiteY1" fmla="*/ 7111 h 759829"/>
                <a:gd name="connsiteX2" fmla="*/ 811968 w 818211"/>
                <a:gd name="connsiteY2" fmla="*/ 7111 h 759829"/>
                <a:gd name="connsiteX3" fmla="*/ 755856 w 818211"/>
                <a:gd name="connsiteY3" fmla="*/ 755711 h 759829"/>
              </a:gdLst>
              <a:ahLst/>
              <a:cxnLst>
                <a:cxn ang="0">
                  <a:pos x="connsiteX0" y="connsiteY0"/>
                </a:cxn>
                <a:cxn ang="0">
                  <a:pos x="connsiteX1" y="connsiteY1"/>
                </a:cxn>
                <a:cxn ang="0">
                  <a:pos x="connsiteX2" y="connsiteY2"/>
                </a:cxn>
                <a:cxn ang="0">
                  <a:pos x="connsiteX3" y="connsiteY3"/>
                </a:cxn>
              </a:cxnLst>
              <a:rect l="l" t="t" r="r" b="b"/>
              <a:pathLst>
                <a:path w="818211" h="759829">
                  <a:moveTo>
                    <a:pt x="7123" y="755711"/>
                  </a:moveTo>
                  <a:lnTo>
                    <a:pt x="7123" y="7111"/>
                  </a:lnTo>
                  <a:lnTo>
                    <a:pt x="811968" y="7111"/>
                  </a:lnTo>
                  <a:cubicBezTo>
                    <a:pt x="812267" y="257702"/>
                    <a:pt x="793510" y="507955"/>
                    <a:pt x="755856" y="755711"/>
                  </a:cubicBezTo>
                  <a:close/>
                </a:path>
              </a:pathLst>
            </a:custGeom>
            <a:grpFill/>
            <a:ln w="9509" cap="flat">
              <a:noFill/>
              <a:prstDash val="solid"/>
              <a:miter/>
            </a:ln>
          </p:spPr>
          <p:txBody>
            <a:bodyPr rtlCol="0" anchor="ctr"/>
            <a:lstStyle/>
            <a:p>
              <a:endParaRPr lang="es-ES"/>
            </a:p>
          </p:txBody>
        </p:sp>
        <p:sp>
          <p:nvSpPr>
            <p:cNvPr id="11" name="Forma libre 10">
              <a:extLst>
                <a:ext uri="{FF2B5EF4-FFF2-40B4-BE49-F238E27FC236}">
                  <a16:creationId xmlns:a16="http://schemas.microsoft.com/office/drawing/2014/main" id="{908FF256-78AC-B445-A52C-1D2DFF8D5189}"/>
                </a:ext>
              </a:extLst>
            </p:cNvPr>
            <p:cNvSpPr/>
            <p:nvPr/>
          </p:nvSpPr>
          <p:spPr>
            <a:xfrm>
              <a:off x="496574" y="6323307"/>
              <a:ext cx="110773" cy="190204"/>
            </a:xfrm>
            <a:custGeom>
              <a:avLst/>
              <a:gdLst>
                <a:gd name="connsiteX0" fmla="*/ 7123 w 713556"/>
                <a:gd name="connsiteY0" fmla="*/ 7111 h 1225224"/>
                <a:gd name="connsiteX1" fmla="*/ 712852 w 713556"/>
                <a:gd name="connsiteY1" fmla="*/ 7111 h 1225224"/>
                <a:gd name="connsiteX2" fmla="*/ 7123 w 713556"/>
                <a:gd name="connsiteY2" fmla="*/ 1222124 h 1225224"/>
              </a:gdLst>
              <a:ahLst/>
              <a:cxnLst>
                <a:cxn ang="0">
                  <a:pos x="connsiteX0" y="connsiteY0"/>
                </a:cxn>
                <a:cxn ang="0">
                  <a:pos x="connsiteX1" y="connsiteY1"/>
                </a:cxn>
                <a:cxn ang="0">
                  <a:pos x="connsiteX2" y="connsiteY2"/>
                </a:cxn>
              </a:cxnLst>
              <a:rect l="l" t="t" r="r" b="b"/>
              <a:pathLst>
                <a:path w="713556" h="1225224">
                  <a:moveTo>
                    <a:pt x="7123" y="7111"/>
                  </a:moveTo>
                  <a:lnTo>
                    <a:pt x="712852" y="7111"/>
                  </a:lnTo>
                  <a:cubicBezTo>
                    <a:pt x="577615" y="646558"/>
                    <a:pt x="316351" y="1122700"/>
                    <a:pt x="7123" y="1222124"/>
                  </a:cubicBezTo>
                  <a:close/>
                </a:path>
              </a:pathLst>
            </a:custGeom>
            <a:grpFill/>
            <a:ln w="9509"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0818B331-741B-BA43-97D1-154B88E5F88A}"/>
              </a:ext>
            </a:extLst>
          </p:cNvPr>
          <p:cNvGrpSpPr/>
          <p:nvPr userDrawn="1"/>
        </p:nvGrpSpPr>
        <p:grpSpPr>
          <a:xfrm>
            <a:off x="713181" y="6166962"/>
            <a:ext cx="482421" cy="342893"/>
            <a:chOff x="713181" y="6166962"/>
            <a:chExt cx="482421" cy="342893"/>
          </a:xfrm>
          <a:solidFill>
            <a:schemeClr val="bg2"/>
          </a:solidFill>
        </p:grpSpPr>
        <p:sp>
          <p:nvSpPr>
            <p:cNvPr id="13" name="Forma libre 12">
              <a:extLst>
                <a:ext uri="{FF2B5EF4-FFF2-40B4-BE49-F238E27FC236}">
                  <a16:creationId xmlns:a16="http://schemas.microsoft.com/office/drawing/2014/main" id="{8CD631B1-744A-814A-9490-47385B3E79AB}"/>
                </a:ext>
              </a:extLst>
            </p:cNvPr>
            <p:cNvSpPr/>
            <p:nvPr/>
          </p:nvSpPr>
          <p:spPr>
            <a:xfrm>
              <a:off x="717526" y="6166962"/>
              <a:ext cx="93049" cy="156292"/>
            </a:xfrm>
            <a:custGeom>
              <a:avLst/>
              <a:gdLst>
                <a:gd name="connsiteX0" fmla="*/ 271633 w 599387"/>
                <a:gd name="connsiteY0" fmla="*/ 1004982 h 1006773"/>
                <a:gd name="connsiteX1" fmla="*/ 135564 w 599387"/>
                <a:gd name="connsiteY1" fmla="*/ 985305 h 1006773"/>
                <a:gd name="connsiteX2" fmla="*/ 7123 w 599387"/>
                <a:gd name="connsiteY2" fmla="*/ 923731 h 1006773"/>
                <a:gd name="connsiteX3" fmla="*/ 32544 w 599387"/>
                <a:gd name="connsiteY3" fmla="*/ 759960 h 1006773"/>
                <a:gd name="connsiteX4" fmla="*/ 38907 w 599387"/>
                <a:gd name="connsiteY4" fmla="*/ 759960 h 1006773"/>
                <a:gd name="connsiteX5" fmla="*/ 160352 w 599387"/>
                <a:gd name="connsiteY5" fmla="*/ 824070 h 1006773"/>
                <a:gd name="connsiteX6" fmla="*/ 271628 w 599387"/>
                <a:gd name="connsiteY6" fmla="*/ 842477 h 1006773"/>
                <a:gd name="connsiteX7" fmla="*/ 419160 w 599387"/>
                <a:gd name="connsiteY7" fmla="*/ 733296 h 1006773"/>
                <a:gd name="connsiteX8" fmla="*/ 398179 w 599387"/>
                <a:gd name="connsiteY8" fmla="*/ 664742 h 1006773"/>
                <a:gd name="connsiteX9" fmla="*/ 323773 w 599387"/>
                <a:gd name="connsiteY9" fmla="*/ 605071 h 1006773"/>
                <a:gd name="connsiteX10" fmla="*/ 205499 w 599387"/>
                <a:gd name="connsiteY10" fmla="*/ 539061 h 1006773"/>
                <a:gd name="connsiteX11" fmla="*/ 61161 w 599387"/>
                <a:gd name="connsiteY11" fmla="*/ 417813 h 1006773"/>
                <a:gd name="connsiteX12" fmla="*/ 18558 w 599387"/>
                <a:gd name="connsiteY12" fmla="*/ 272450 h 1006773"/>
                <a:gd name="connsiteX13" fmla="*/ 101227 w 599387"/>
                <a:gd name="connsiteY13" fmla="*/ 78210 h 1006773"/>
                <a:gd name="connsiteX14" fmla="*/ 322499 w 599387"/>
                <a:gd name="connsiteY14" fmla="*/ 7118 h 1006773"/>
                <a:gd name="connsiteX15" fmla="*/ 556505 w 599387"/>
                <a:gd name="connsiteY15" fmla="*/ 69320 h 1006773"/>
                <a:gd name="connsiteX16" fmla="*/ 531053 w 599387"/>
                <a:gd name="connsiteY16" fmla="*/ 226745 h 1006773"/>
                <a:gd name="connsiteX17" fmla="*/ 524708 w 599387"/>
                <a:gd name="connsiteY17" fmla="*/ 226745 h 1006773"/>
                <a:gd name="connsiteX18" fmla="*/ 429329 w 599387"/>
                <a:gd name="connsiteY18" fmla="*/ 184219 h 1006773"/>
                <a:gd name="connsiteX19" fmla="*/ 326323 w 599387"/>
                <a:gd name="connsiteY19" fmla="*/ 169619 h 1006773"/>
                <a:gd name="connsiteX20" fmla="*/ 197872 w 599387"/>
                <a:gd name="connsiteY20" fmla="*/ 267374 h 1006773"/>
                <a:gd name="connsiteX21" fmla="*/ 220125 w 599387"/>
                <a:gd name="connsiteY21" fmla="*/ 332120 h 1006773"/>
                <a:gd name="connsiteX22" fmla="*/ 307234 w 599387"/>
                <a:gd name="connsiteY22" fmla="*/ 396867 h 1006773"/>
                <a:gd name="connsiteX23" fmla="*/ 411533 w 599387"/>
                <a:gd name="connsiteY23" fmla="*/ 454000 h 1006773"/>
                <a:gd name="connsiteX24" fmla="*/ 553959 w 599387"/>
                <a:gd name="connsiteY24" fmla="*/ 571430 h 1006773"/>
                <a:gd name="connsiteX25" fmla="*/ 598464 w 599387"/>
                <a:gd name="connsiteY25" fmla="*/ 724415 h 1006773"/>
                <a:gd name="connsiteX26" fmla="*/ 509456 w 599387"/>
                <a:gd name="connsiteY26" fmla="*/ 930717 h 1006773"/>
                <a:gd name="connsiteX27" fmla="*/ 271633 w 599387"/>
                <a:gd name="connsiteY27" fmla="*/ 1004982 h 10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9387" h="1006773">
                  <a:moveTo>
                    <a:pt x="271633" y="1004982"/>
                  </a:moveTo>
                  <a:cubicBezTo>
                    <a:pt x="225551" y="1005184"/>
                    <a:pt x="179694" y="998552"/>
                    <a:pt x="135564" y="985305"/>
                  </a:cubicBezTo>
                  <a:cubicBezTo>
                    <a:pt x="89995" y="971082"/>
                    <a:pt x="46732" y="950342"/>
                    <a:pt x="7123" y="923731"/>
                  </a:cubicBezTo>
                  <a:lnTo>
                    <a:pt x="32544" y="759960"/>
                  </a:lnTo>
                  <a:lnTo>
                    <a:pt x="38907" y="759960"/>
                  </a:lnTo>
                  <a:cubicBezTo>
                    <a:pt x="75349" y="788213"/>
                    <a:pt x="116446" y="809909"/>
                    <a:pt x="160352" y="824070"/>
                  </a:cubicBezTo>
                  <a:cubicBezTo>
                    <a:pt x="196331" y="835655"/>
                    <a:pt x="233829" y="841858"/>
                    <a:pt x="271628" y="842477"/>
                  </a:cubicBezTo>
                  <a:cubicBezTo>
                    <a:pt x="369980" y="842477"/>
                    <a:pt x="419158" y="806083"/>
                    <a:pt x="419160" y="733296"/>
                  </a:cubicBezTo>
                  <a:cubicBezTo>
                    <a:pt x="419433" y="708829"/>
                    <a:pt x="412103" y="684879"/>
                    <a:pt x="398179" y="664742"/>
                  </a:cubicBezTo>
                  <a:cubicBezTo>
                    <a:pt x="384182" y="644431"/>
                    <a:pt x="359380" y="624541"/>
                    <a:pt x="323773" y="605071"/>
                  </a:cubicBezTo>
                  <a:lnTo>
                    <a:pt x="205499" y="539061"/>
                  </a:lnTo>
                  <a:cubicBezTo>
                    <a:pt x="137662" y="500977"/>
                    <a:pt x="89549" y="460561"/>
                    <a:pt x="61161" y="417813"/>
                  </a:cubicBezTo>
                  <a:cubicBezTo>
                    <a:pt x="32645" y="374736"/>
                    <a:pt x="17798" y="324078"/>
                    <a:pt x="18558" y="272450"/>
                  </a:cubicBezTo>
                  <a:cubicBezTo>
                    <a:pt x="18558" y="190367"/>
                    <a:pt x="46114" y="125621"/>
                    <a:pt x="101227" y="78210"/>
                  </a:cubicBezTo>
                  <a:cubicBezTo>
                    <a:pt x="156323" y="30820"/>
                    <a:pt x="230081" y="7123"/>
                    <a:pt x="322499" y="7118"/>
                  </a:cubicBezTo>
                  <a:cubicBezTo>
                    <a:pt x="404661" y="6658"/>
                    <a:pt x="485452" y="28133"/>
                    <a:pt x="556505" y="69320"/>
                  </a:cubicBezTo>
                  <a:lnTo>
                    <a:pt x="531053" y="226745"/>
                  </a:lnTo>
                  <a:lnTo>
                    <a:pt x="524708" y="226745"/>
                  </a:lnTo>
                  <a:cubicBezTo>
                    <a:pt x="495577" y="207243"/>
                    <a:pt x="463319" y="192861"/>
                    <a:pt x="429329" y="184219"/>
                  </a:cubicBezTo>
                  <a:cubicBezTo>
                    <a:pt x="395777" y="174898"/>
                    <a:pt x="361149" y="169990"/>
                    <a:pt x="326323" y="169619"/>
                  </a:cubicBezTo>
                  <a:cubicBezTo>
                    <a:pt x="240668" y="169619"/>
                    <a:pt x="197851" y="202204"/>
                    <a:pt x="197872" y="267374"/>
                  </a:cubicBezTo>
                  <a:cubicBezTo>
                    <a:pt x="197785" y="290840"/>
                    <a:pt x="205625" y="313651"/>
                    <a:pt x="220125" y="332120"/>
                  </a:cubicBezTo>
                  <a:cubicBezTo>
                    <a:pt x="234947" y="351600"/>
                    <a:pt x="263983" y="373183"/>
                    <a:pt x="307234" y="396867"/>
                  </a:cubicBezTo>
                  <a:lnTo>
                    <a:pt x="411533" y="454000"/>
                  </a:lnTo>
                  <a:cubicBezTo>
                    <a:pt x="476785" y="489545"/>
                    <a:pt x="524260" y="528689"/>
                    <a:pt x="553959" y="571430"/>
                  </a:cubicBezTo>
                  <a:cubicBezTo>
                    <a:pt x="584342" y="616577"/>
                    <a:pt x="599896" y="670045"/>
                    <a:pt x="598464" y="724415"/>
                  </a:cubicBezTo>
                  <a:cubicBezTo>
                    <a:pt x="598464" y="812448"/>
                    <a:pt x="568795" y="881215"/>
                    <a:pt x="509456" y="930717"/>
                  </a:cubicBezTo>
                  <a:cubicBezTo>
                    <a:pt x="450078" y="980227"/>
                    <a:pt x="370804" y="1004982"/>
                    <a:pt x="271633" y="1004982"/>
                  </a:cubicBezTo>
                  <a:close/>
                </a:path>
              </a:pathLst>
            </a:custGeom>
            <a:grpFill/>
            <a:ln w="9509" cap="flat">
              <a:noFill/>
              <a:prstDash val="solid"/>
              <a:miter/>
            </a:ln>
          </p:spPr>
          <p:txBody>
            <a:bodyPr rtlCol="0" anchor="ctr"/>
            <a:lstStyle/>
            <a:p>
              <a:endParaRPr lang="es-ES"/>
            </a:p>
          </p:txBody>
        </p:sp>
        <p:sp>
          <p:nvSpPr>
            <p:cNvPr id="14" name="Forma libre 13">
              <a:extLst>
                <a:ext uri="{FF2B5EF4-FFF2-40B4-BE49-F238E27FC236}">
                  <a16:creationId xmlns:a16="http://schemas.microsoft.com/office/drawing/2014/main" id="{C5C1DF13-6C53-1C4E-824B-6F3AA73201AD}"/>
                </a:ext>
              </a:extLst>
            </p:cNvPr>
            <p:cNvSpPr/>
            <p:nvPr/>
          </p:nvSpPr>
          <p:spPr>
            <a:xfrm>
              <a:off x="818798" y="6189825"/>
              <a:ext cx="69418" cy="129752"/>
            </a:xfrm>
            <a:custGeom>
              <a:avLst/>
              <a:gdLst>
                <a:gd name="connsiteX0" fmla="*/ 211879 w 447162"/>
                <a:gd name="connsiteY0" fmla="*/ 834859 h 835811"/>
                <a:gd name="connsiteX1" fmla="*/ 142565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9 w 447162"/>
                <a:gd name="connsiteY10" fmla="*/ 196277 h 835811"/>
                <a:gd name="connsiteX11" fmla="*/ 419162 w 447162"/>
                <a:gd name="connsiteY11" fmla="*/ 344812 h 835811"/>
                <a:gd name="connsiteX12" fmla="*/ 294528 w 447162"/>
                <a:gd name="connsiteY12" fmla="*/ 344812 h 835811"/>
                <a:gd name="connsiteX13" fmla="*/ 294528 w 447162"/>
                <a:gd name="connsiteY13" fmla="*/ 489541 h 835811"/>
                <a:gd name="connsiteX14" fmla="*/ 324422 w 447162"/>
                <a:gd name="connsiteY14" fmla="*/ 677436 h 835811"/>
                <a:gd name="connsiteX15" fmla="*/ 407718 w 447162"/>
                <a:gd name="connsiteY15" fmla="*/ 825971 h 835811"/>
                <a:gd name="connsiteX16" fmla="*/ 407718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9" y="834859"/>
                  </a:moveTo>
                  <a:cubicBezTo>
                    <a:pt x="180508" y="790782"/>
                    <a:pt x="157054" y="741595"/>
                    <a:pt x="142565" y="689496"/>
                  </a:cubicBezTo>
                  <a:cubicBezTo>
                    <a:pt x="126095" y="628893"/>
                    <a:pt x="118178" y="566291"/>
                    <a:pt x="119042" y="503504"/>
                  </a:cubicBezTo>
                  <a:lnTo>
                    <a:pt x="119042" y="344810"/>
                  </a:lnTo>
                  <a:lnTo>
                    <a:pt x="7123" y="344810"/>
                  </a:lnTo>
                  <a:lnTo>
                    <a:pt x="7123" y="196277"/>
                  </a:lnTo>
                  <a:lnTo>
                    <a:pt x="119042" y="196277"/>
                  </a:lnTo>
                  <a:lnTo>
                    <a:pt x="119042" y="7111"/>
                  </a:lnTo>
                  <a:lnTo>
                    <a:pt x="294532" y="7111"/>
                  </a:lnTo>
                  <a:lnTo>
                    <a:pt x="294532" y="196277"/>
                  </a:lnTo>
                  <a:lnTo>
                    <a:pt x="444599" y="196277"/>
                  </a:lnTo>
                  <a:lnTo>
                    <a:pt x="419162" y="344812"/>
                  </a:lnTo>
                  <a:lnTo>
                    <a:pt x="294528" y="344812"/>
                  </a:lnTo>
                  <a:lnTo>
                    <a:pt x="294528" y="489541"/>
                  </a:lnTo>
                  <a:cubicBezTo>
                    <a:pt x="293207" y="553450"/>
                    <a:pt x="303331" y="617081"/>
                    <a:pt x="324422" y="677436"/>
                  </a:cubicBezTo>
                  <a:cubicBezTo>
                    <a:pt x="344423" y="730905"/>
                    <a:pt x="372515" y="780998"/>
                    <a:pt x="407718" y="825971"/>
                  </a:cubicBezTo>
                  <a:lnTo>
                    <a:pt x="407718" y="834861"/>
                  </a:lnTo>
                  <a:close/>
                </a:path>
              </a:pathLst>
            </a:custGeom>
            <a:grpFill/>
            <a:ln w="9509" cap="flat">
              <a:noFill/>
              <a:prstDash val="solid"/>
              <a:miter/>
            </a:ln>
          </p:spPr>
          <p:txBody>
            <a:bodyPr rtlCol="0" anchor="ctr"/>
            <a:lstStyle/>
            <a:p>
              <a:endParaRPr lang="es-ES"/>
            </a:p>
          </p:txBody>
        </p:sp>
        <p:sp>
          <p:nvSpPr>
            <p:cNvPr id="15" name="Forma libre 14">
              <a:extLst>
                <a:ext uri="{FF2B5EF4-FFF2-40B4-BE49-F238E27FC236}">
                  <a16:creationId xmlns:a16="http://schemas.microsoft.com/office/drawing/2014/main" id="{44F1A44E-5B5D-2E43-A1B0-E62E6D028A62}"/>
                </a:ext>
              </a:extLst>
            </p:cNvPr>
            <p:cNvSpPr/>
            <p:nvPr/>
          </p:nvSpPr>
          <p:spPr>
            <a:xfrm>
              <a:off x="895793" y="6216824"/>
              <a:ext cx="97480" cy="104686"/>
            </a:xfrm>
            <a:custGeom>
              <a:avLst/>
              <a:gdLst>
                <a:gd name="connsiteX0" fmla="*/ 209337 w 627929"/>
                <a:gd name="connsiteY0" fmla="*/ 671096 h 674348"/>
                <a:gd name="connsiteX1" fmla="*/ 61812 w 627929"/>
                <a:gd name="connsiteY1" fmla="*/ 621585 h 674348"/>
                <a:gd name="connsiteX2" fmla="*/ 7123 w 627929"/>
                <a:gd name="connsiteY2" fmla="*/ 483201 h 674348"/>
                <a:gd name="connsiteX3" fmla="*/ 70710 w 627929"/>
                <a:gd name="connsiteY3" fmla="*/ 341011 h 674348"/>
                <a:gd name="connsiteX4" fmla="*/ 242401 w 627929"/>
                <a:gd name="connsiteY4" fmla="*/ 278800 h 674348"/>
                <a:gd name="connsiteX5" fmla="*/ 420433 w 627929"/>
                <a:gd name="connsiteY5" fmla="*/ 261028 h 674348"/>
                <a:gd name="connsiteX6" fmla="*/ 420433 w 627929"/>
                <a:gd name="connsiteY6" fmla="*/ 259759 h 674348"/>
                <a:gd name="connsiteX7" fmla="*/ 391826 w 627929"/>
                <a:gd name="connsiteY7" fmla="*/ 181046 h 674348"/>
                <a:gd name="connsiteX8" fmla="*/ 286905 w 627929"/>
                <a:gd name="connsiteY8" fmla="*/ 154383 h 674348"/>
                <a:gd name="connsiteX9" fmla="*/ 170548 w 627929"/>
                <a:gd name="connsiteY9" fmla="*/ 167714 h 674348"/>
                <a:gd name="connsiteX10" fmla="*/ 75797 w 627929"/>
                <a:gd name="connsiteY10" fmla="*/ 198819 h 674348"/>
                <a:gd name="connsiteX11" fmla="*/ 68171 w 627929"/>
                <a:gd name="connsiteY11" fmla="*/ 198819 h 674348"/>
                <a:gd name="connsiteX12" fmla="*/ 93607 w 627929"/>
                <a:gd name="connsiteY12" fmla="*/ 47738 h 674348"/>
                <a:gd name="connsiteX13" fmla="*/ 194076 w 627929"/>
                <a:gd name="connsiteY13" fmla="*/ 19179 h 674348"/>
                <a:gd name="connsiteX14" fmla="*/ 319977 w 627929"/>
                <a:gd name="connsiteY14" fmla="*/ 7117 h 674348"/>
                <a:gd name="connsiteX15" fmla="*/ 531088 w 627929"/>
                <a:gd name="connsiteY15" fmla="*/ 74401 h 674348"/>
                <a:gd name="connsiteX16" fmla="*/ 598488 w 627929"/>
                <a:gd name="connsiteY16" fmla="*/ 269910 h 674348"/>
                <a:gd name="connsiteX17" fmla="*/ 598488 w 627929"/>
                <a:gd name="connsiteY17" fmla="*/ 473042 h 674348"/>
                <a:gd name="connsiteX18" fmla="*/ 605486 w 627929"/>
                <a:gd name="connsiteY18" fmla="*/ 570797 h 674348"/>
                <a:gd name="connsiteX19" fmla="*/ 629010 w 627929"/>
                <a:gd name="connsiteY19" fmla="*/ 652047 h 674348"/>
                <a:gd name="connsiteX20" fmla="*/ 629010 w 627929"/>
                <a:gd name="connsiteY20" fmla="*/ 660937 h 674348"/>
                <a:gd name="connsiteX21" fmla="*/ 462411 w 627929"/>
                <a:gd name="connsiteY21" fmla="*/ 660937 h 674348"/>
                <a:gd name="connsiteX22" fmla="*/ 448414 w 627929"/>
                <a:gd name="connsiteY22" fmla="*/ 613329 h 674348"/>
                <a:gd name="connsiteX23" fmla="*/ 440787 w 627929"/>
                <a:gd name="connsiteY23" fmla="*/ 560645 h 674348"/>
                <a:gd name="connsiteX24" fmla="*/ 433160 w 627929"/>
                <a:gd name="connsiteY24" fmla="*/ 560645 h 674348"/>
                <a:gd name="connsiteX25" fmla="*/ 349221 w 627929"/>
                <a:gd name="connsiteY25" fmla="*/ 639357 h 674348"/>
                <a:gd name="connsiteX26" fmla="*/ 209337 w 627929"/>
                <a:gd name="connsiteY26" fmla="*/ 671096 h 674348"/>
                <a:gd name="connsiteX27" fmla="*/ 187713 w 627929"/>
                <a:gd name="connsiteY27" fmla="*/ 470501 h 674348"/>
                <a:gd name="connsiteX28" fmla="*/ 206151 w 627929"/>
                <a:gd name="connsiteY28" fmla="*/ 517475 h 674348"/>
                <a:gd name="connsiteX29" fmla="*/ 266553 w 627929"/>
                <a:gd name="connsiteY29" fmla="*/ 536517 h 674348"/>
                <a:gd name="connsiteX30" fmla="*/ 376557 w 627929"/>
                <a:gd name="connsiteY30" fmla="*/ 497799 h 674348"/>
                <a:gd name="connsiteX31" fmla="*/ 420433 w 627929"/>
                <a:gd name="connsiteY31" fmla="*/ 395595 h 674348"/>
                <a:gd name="connsiteX32" fmla="*/ 420433 w 627929"/>
                <a:gd name="connsiteY32" fmla="*/ 380361 h 674348"/>
                <a:gd name="connsiteX33" fmla="*/ 285640 w 627929"/>
                <a:gd name="connsiteY33" fmla="*/ 395598 h 674348"/>
                <a:gd name="connsiteX34" fmla="*/ 211240 w 627929"/>
                <a:gd name="connsiteY34" fmla="*/ 417823 h 674348"/>
                <a:gd name="connsiteX35" fmla="*/ 187716 w 627929"/>
                <a:gd name="connsiteY35" fmla="*/ 470504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929" h="674348">
                  <a:moveTo>
                    <a:pt x="209337" y="671096"/>
                  </a:moveTo>
                  <a:cubicBezTo>
                    <a:pt x="147432" y="671096"/>
                    <a:pt x="98257" y="654592"/>
                    <a:pt x="61812" y="621585"/>
                  </a:cubicBezTo>
                  <a:cubicBezTo>
                    <a:pt x="25341" y="588569"/>
                    <a:pt x="7112" y="542441"/>
                    <a:pt x="7123" y="483201"/>
                  </a:cubicBezTo>
                  <a:cubicBezTo>
                    <a:pt x="7123" y="423114"/>
                    <a:pt x="28319" y="375718"/>
                    <a:pt x="70710" y="341011"/>
                  </a:cubicBezTo>
                  <a:cubicBezTo>
                    <a:pt x="113096" y="306318"/>
                    <a:pt x="170327" y="285581"/>
                    <a:pt x="242401" y="278800"/>
                  </a:cubicBezTo>
                  <a:lnTo>
                    <a:pt x="420433" y="261028"/>
                  </a:lnTo>
                  <a:lnTo>
                    <a:pt x="420433" y="259759"/>
                  </a:lnTo>
                  <a:cubicBezTo>
                    <a:pt x="420433" y="225060"/>
                    <a:pt x="410898" y="198822"/>
                    <a:pt x="391826" y="181046"/>
                  </a:cubicBezTo>
                  <a:cubicBezTo>
                    <a:pt x="372753" y="163270"/>
                    <a:pt x="337780" y="154382"/>
                    <a:pt x="286905" y="154383"/>
                  </a:cubicBezTo>
                  <a:cubicBezTo>
                    <a:pt x="247744" y="154497"/>
                    <a:pt x="208717" y="158968"/>
                    <a:pt x="170548" y="167714"/>
                  </a:cubicBezTo>
                  <a:cubicBezTo>
                    <a:pt x="137854" y="174346"/>
                    <a:pt x="106053" y="184785"/>
                    <a:pt x="75797" y="198819"/>
                  </a:cubicBezTo>
                  <a:lnTo>
                    <a:pt x="68171" y="198819"/>
                  </a:lnTo>
                  <a:lnTo>
                    <a:pt x="93607" y="47738"/>
                  </a:lnTo>
                  <a:cubicBezTo>
                    <a:pt x="126155" y="35183"/>
                    <a:pt x="159785" y="25624"/>
                    <a:pt x="194076" y="19179"/>
                  </a:cubicBezTo>
                  <a:cubicBezTo>
                    <a:pt x="235536" y="10983"/>
                    <a:pt x="277712" y="6942"/>
                    <a:pt x="319977" y="7117"/>
                  </a:cubicBezTo>
                  <a:cubicBezTo>
                    <a:pt x="415780" y="7117"/>
                    <a:pt x="486151" y="29545"/>
                    <a:pt x="531088" y="74401"/>
                  </a:cubicBezTo>
                  <a:cubicBezTo>
                    <a:pt x="576017" y="119275"/>
                    <a:pt x="598483" y="184445"/>
                    <a:pt x="598488" y="269910"/>
                  </a:cubicBezTo>
                  <a:lnTo>
                    <a:pt x="598488" y="473042"/>
                  </a:lnTo>
                  <a:cubicBezTo>
                    <a:pt x="598461" y="505753"/>
                    <a:pt x="600800" y="538422"/>
                    <a:pt x="605486" y="570797"/>
                  </a:cubicBezTo>
                  <a:cubicBezTo>
                    <a:pt x="608950" y="598957"/>
                    <a:pt x="616891" y="626385"/>
                    <a:pt x="629010" y="652047"/>
                  </a:cubicBezTo>
                  <a:lnTo>
                    <a:pt x="629010" y="660937"/>
                  </a:lnTo>
                  <a:lnTo>
                    <a:pt x="462411" y="660937"/>
                  </a:lnTo>
                  <a:cubicBezTo>
                    <a:pt x="456487" y="645464"/>
                    <a:pt x="451807" y="629544"/>
                    <a:pt x="448414" y="613329"/>
                  </a:cubicBezTo>
                  <a:cubicBezTo>
                    <a:pt x="444408" y="596010"/>
                    <a:pt x="441857" y="578387"/>
                    <a:pt x="440787" y="560645"/>
                  </a:cubicBezTo>
                  <a:lnTo>
                    <a:pt x="433160" y="560645"/>
                  </a:lnTo>
                  <a:cubicBezTo>
                    <a:pt x="417045" y="591967"/>
                    <a:pt x="389065" y="618205"/>
                    <a:pt x="349221" y="639357"/>
                  </a:cubicBezTo>
                  <a:cubicBezTo>
                    <a:pt x="305939" y="661320"/>
                    <a:pt x="257877" y="672225"/>
                    <a:pt x="209337" y="671096"/>
                  </a:cubicBezTo>
                  <a:close/>
                  <a:moveTo>
                    <a:pt x="187713" y="470501"/>
                  </a:moveTo>
                  <a:cubicBezTo>
                    <a:pt x="187265" y="488000"/>
                    <a:pt x="193914" y="504938"/>
                    <a:pt x="206151" y="517475"/>
                  </a:cubicBezTo>
                  <a:cubicBezTo>
                    <a:pt x="218424" y="530172"/>
                    <a:pt x="238558" y="536519"/>
                    <a:pt x="266553" y="536517"/>
                  </a:cubicBezTo>
                  <a:cubicBezTo>
                    <a:pt x="306795" y="537893"/>
                    <a:pt x="346078" y="524067"/>
                    <a:pt x="376557" y="497799"/>
                  </a:cubicBezTo>
                  <a:cubicBezTo>
                    <a:pt x="405804" y="472029"/>
                    <a:pt x="421911" y="434510"/>
                    <a:pt x="420433" y="395595"/>
                  </a:cubicBezTo>
                  <a:lnTo>
                    <a:pt x="420433" y="380361"/>
                  </a:lnTo>
                  <a:lnTo>
                    <a:pt x="285640" y="395598"/>
                  </a:lnTo>
                  <a:cubicBezTo>
                    <a:pt x="251714" y="398990"/>
                    <a:pt x="226914" y="406399"/>
                    <a:pt x="211240" y="417823"/>
                  </a:cubicBezTo>
                  <a:cubicBezTo>
                    <a:pt x="195034" y="430325"/>
                    <a:pt x="186197" y="450114"/>
                    <a:pt x="187716" y="470504"/>
                  </a:cubicBezTo>
                  <a:close/>
                </a:path>
              </a:pathLst>
            </a:custGeom>
            <a:grpFill/>
            <a:ln w="9509" cap="flat">
              <a:noFill/>
              <a:prstDash val="solid"/>
              <a:miter/>
            </a:ln>
          </p:spPr>
          <p:txBody>
            <a:bodyPr rtlCol="0" anchor="ctr"/>
            <a:lstStyle/>
            <a:p>
              <a:endParaRPr lang="es-ES"/>
            </a:p>
          </p:txBody>
        </p:sp>
        <p:sp>
          <p:nvSpPr>
            <p:cNvPr id="16" name="Forma libre 15">
              <a:extLst>
                <a:ext uri="{FF2B5EF4-FFF2-40B4-BE49-F238E27FC236}">
                  <a16:creationId xmlns:a16="http://schemas.microsoft.com/office/drawing/2014/main" id="{A53BCD1C-CFD4-EA4F-B18F-B479A90F695A}"/>
                </a:ext>
              </a:extLst>
            </p:cNvPr>
            <p:cNvSpPr/>
            <p:nvPr/>
          </p:nvSpPr>
          <p:spPr>
            <a:xfrm>
              <a:off x="1007519" y="6170510"/>
              <a:ext cx="104865" cy="151869"/>
            </a:xfrm>
            <a:custGeom>
              <a:avLst/>
              <a:gdLst>
                <a:gd name="connsiteX0" fmla="*/ 507005 w 675500"/>
                <a:gd name="connsiteY0" fmla="*/ 959276 h 978279"/>
                <a:gd name="connsiteX1" fmla="*/ 507005 w 675500"/>
                <a:gd name="connsiteY1" fmla="*/ 862790 h 978279"/>
                <a:gd name="connsiteX2" fmla="*/ 499378 w 675500"/>
                <a:gd name="connsiteY2" fmla="*/ 862790 h 978279"/>
                <a:gd name="connsiteX3" fmla="*/ 416082 w 675500"/>
                <a:gd name="connsiteY3" fmla="*/ 944675 h 978279"/>
                <a:gd name="connsiteX4" fmla="*/ 290809 w 675500"/>
                <a:gd name="connsiteY4" fmla="*/ 974510 h 978279"/>
                <a:gd name="connsiteX5" fmla="*/ 142028 w 675500"/>
                <a:gd name="connsiteY5" fmla="*/ 932612 h 978279"/>
                <a:gd name="connsiteX6" fmla="*/ 42835 w 675500"/>
                <a:gd name="connsiteY6" fmla="*/ 815182 h 978279"/>
                <a:gd name="connsiteX7" fmla="*/ 7228 w 675500"/>
                <a:gd name="connsiteY7" fmla="*/ 639348 h 978279"/>
                <a:gd name="connsiteX8" fmla="*/ 42192 w 675500"/>
                <a:gd name="connsiteY8" fmla="*/ 464149 h 978279"/>
                <a:gd name="connsiteX9" fmla="*/ 141384 w 675500"/>
                <a:gd name="connsiteY9" fmla="*/ 347345 h 978279"/>
                <a:gd name="connsiteX10" fmla="*/ 409081 w 675500"/>
                <a:gd name="connsiteY10" fmla="*/ 331478 h 978279"/>
                <a:gd name="connsiteX11" fmla="*/ 490477 w 675500"/>
                <a:gd name="connsiteY11" fmla="*/ 401943 h 978279"/>
                <a:gd name="connsiteX12" fmla="*/ 499375 w 675500"/>
                <a:gd name="connsiteY12" fmla="*/ 401943 h 978279"/>
                <a:gd name="connsiteX13" fmla="*/ 499375 w 675500"/>
                <a:gd name="connsiteY13" fmla="*/ 7111 h 978279"/>
                <a:gd name="connsiteX14" fmla="*/ 677425 w 675500"/>
                <a:gd name="connsiteY14" fmla="*/ 7111 h 978279"/>
                <a:gd name="connsiteX15" fmla="*/ 677425 w 675500"/>
                <a:gd name="connsiteY15" fmla="*/ 959272 h 978279"/>
                <a:gd name="connsiteX16" fmla="*/ 346769 w 675500"/>
                <a:gd name="connsiteY16" fmla="*/ 820892 h 978279"/>
                <a:gd name="connsiteX17" fmla="*/ 463126 w 675500"/>
                <a:gd name="connsiteY17" fmla="*/ 770743 h 978279"/>
                <a:gd name="connsiteX18" fmla="*/ 507002 w 675500"/>
                <a:gd name="connsiteY18" fmla="*/ 639347 h 978279"/>
                <a:gd name="connsiteX19" fmla="*/ 463126 w 675500"/>
                <a:gd name="connsiteY19" fmla="*/ 507950 h 978279"/>
                <a:gd name="connsiteX20" fmla="*/ 346769 w 675500"/>
                <a:gd name="connsiteY20" fmla="*/ 459065 h 978279"/>
                <a:gd name="connsiteX21" fmla="*/ 230412 w 675500"/>
                <a:gd name="connsiteY21" fmla="*/ 507314 h 978279"/>
                <a:gd name="connsiteX22" fmla="*/ 187807 w 675500"/>
                <a:gd name="connsiteY22" fmla="*/ 640615 h 978279"/>
                <a:gd name="connsiteX23" fmla="*/ 230412 w 675500"/>
                <a:gd name="connsiteY23" fmla="*/ 772011 h 978279"/>
                <a:gd name="connsiteX24" fmla="*/ 346769 w 675500"/>
                <a:gd name="connsiteY24" fmla="*/ 820892 h 9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00" h="978279">
                  <a:moveTo>
                    <a:pt x="507005" y="959276"/>
                  </a:moveTo>
                  <a:lnTo>
                    <a:pt x="507005" y="862790"/>
                  </a:lnTo>
                  <a:lnTo>
                    <a:pt x="499378" y="862790"/>
                  </a:lnTo>
                  <a:cubicBezTo>
                    <a:pt x="480441" y="897787"/>
                    <a:pt x="451426" y="926310"/>
                    <a:pt x="416082" y="944675"/>
                  </a:cubicBezTo>
                  <a:cubicBezTo>
                    <a:pt x="377500" y="964973"/>
                    <a:pt x="334415" y="975235"/>
                    <a:pt x="290809" y="974510"/>
                  </a:cubicBezTo>
                  <a:cubicBezTo>
                    <a:pt x="238137" y="975689"/>
                    <a:pt x="186318" y="961096"/>
                    <a:pt x="142028" y="932612"/>
                  </a:cubicBezTo>
                  <a:cubicBezTo>
                    <a:pt x="98608" y="903505"/>
                    <a:pt x="64241" y="862820"/>
                    <a:pt x="42835" y="815182"/>
                  </a:cubicBezTo>
                  <a:cubicBezTo>
                    <a:pt x="18063" y="759928"/>
                    <a:pt x="5901" y="699869"/>
                    <a:pt x="7228" y="639348"/>
                  </a:cubicBezTo>
                  <a:cubicBezTo>
                    <a:pt x="5866" y="579095"/>
                    <a:pt x="17803" y="519280"/>
                    <a:pt x="42192" y="464149"/>
                  </a:cubicBezTo>
                  <a:cubicBezTo>
                    <a:pt x="63467" y="416597"/>
                    <a:pt x="97875" y="376080"/>
                    <a:pt x="141384" y="347345"/>
                  </a:cubicBezTo>
                  <a:cubicBezTo>
                    <a:pt x="222369" y="297779"/>
                    <a:pt x="322789" y="291827"/>
                    <a:pt x="409081" y="331478"/>
                  </a:cubicBezTo>
                  <a:cubicBezTo>
                    <a:pt x="442349" y="346798"/>
                    <a:pt x="470576" y="371234"/>
                    <a:pt x="490477" y="401943"/>
                  </a:cubicBezTo>
                  <a:lnTo>
                    <a:pt x="499375" y="401943"/>
                  </a:lnTo>
                  <a:lnTo>
                    <a:pt x="499375" y="7111"/>
                  </a:lnTo>
                  <a:lnTo>
                    <a:pt x="677425" y="7111"/>
                  </a:lnTo>
                  <a:lnTo>
                    <a:pt x="677425" y="959272"/>
                  </a:lnTo>
                  <a:close/>
                  <a:moveTo>
                    <a:pt x="346769" y="820892"/>
                  </a:moveTo>
                  <a:cubicBezTo>
                    <a:pt x="391157" y="822608"/>
                    <a:pt x="433936" y="804170"/>
                    <a:pt x="463126" y="770743"/>
                  </a:cubicBezTo>
                  <a:cubicBezTo>
                    <a:pt x="492376" y="737320"/>
                    <a:pt x="507002" y="693521"/>
                    <a:pt x="507002" y="639347"/>
                  </a:cubicBezTo>
                  <a:cubicBezTo>
                    <a:pt x="507002" y="584336"/>
                    <a:pt x="492377" y="540537"/>
                    <a:pt x="463126" y="507950"/>
                  </a:cubicBezTo>
                  <a:cubicBezTo>
                    <a:pt x="433541" y="475208"/>
                    <a:pt x="390903" y="457294"/>
                    <a:pt x="346769" y="459065"/>
                  </a:cubicBezTo>
                  <a:cubicBezTo>
                    <a:pt x="297589" y="459065"/>
                    <a:pt x="258803" y="475148"/>
                    <a:pt x="230412" y="507314"/>
                  </a:cubicBezTo>
                  <a:cubicBezTo>
                    <a:pt x="201996" y="539484"/>
                    <a:pt x="187795" y="583917"/>
                    <a:pt x="187807" y="640615"/>
                  </a:cubicBezTo>
                  <a:cubicBezTo>
                    <a:pt x="187807" y="695639"/>
                    <a:pt x="202008" y="739438"/>
                    <a:pt x="230412" y="772011"/>
                  </a:cubicBezTo>
                  <a:cubicBezTo>
                    <a:pt x="258799" y="804606"/>
                    <a:pt x="297584" y="820900"/>
                    <a:pt x="346769" y="820892"/>
                  </a:cubicBezTo>
                  <a:close/>
                </a:path>
              </a:pathLst>
            </a:custGeom>
            <a:grpFill/>
            <a:ln w="9509" cap="flat">
              <a:noFill/>
              <a:prstDash val="solid"/>
              <a:miter/>
            </a:ln>
          </p:spPr>
          <p:txBody>
            <a:bodyPr rtlCol="0" anchor="ctr"/>
            <a:lstStyle/>
            <a:p>
              <a:endParaRPr lang="es-ES"/>
            </a:p>
          </p:txBody>
        </p:sp>
        <p:sp>
          <p:nvSpPr>
            <p:cNvPr id="17" name="Forma libre 16">
              <a:extLst>
                <a:ext uri="{FF2B5EF4-FFF2-40B4-BE49-F238E27FC236}">
                  <a16:creationId xmlns:a16="http://schemas.microsoft.com/office/drawing/2014/main" id="{6703D040-C94A-6745-9A6B-FDCF4792E0D0}"/>
                </a:ext>
              </a:extLst>
            </p:cNvPr>
            <p:cNvSpPr/>
            <p:nvPr/>
          </p:nvSpPr>
          <p:spPr>
            <a:xfrm>
              <a:off x="1126184" y="6189825"/>
              <a:ext cx="69418" cy="129752"/>
            </a:xfrm>
            <a:custGeom>
              <a:avLst/>
              <a:gdLst>
                <a:gd name="connsiteX0" fmla="*/ 211878 w 447162"/>
                <a:gd name="connsiteY0" fmla="*/ 834859 h 835811"/>
                <a:gd name="connsiteX1" fmla="*/ 142566 w 447162"/>
                <a:gd name="connsiteY1" fmla="*/ 689496 h 835811"/>
                <a:gd name="connsiteX2" fmla="*/ 119042 w 447162"/>
                <a:gd name="connsiteY2" fmla="*/ 503504 h 835811"/>
                <a:gd name="connsiteX3" fmla="*/ 119042 w 447162"/>
                <a:gd name="connsiteY3" fmla="*/ 344810 h 835811"/>
                <a:gd name="connsiteX4" fmla="*/ 7123 w 447162"/>
                <a:gd name="connsiteY4" fmla="*/ 344810 h 835811"/>
                <a:gd name="connsiteX5" fmla="*/ 7123 w 447162"/>
                <a:gd name="connsiteY5" fmla="*/ 196277 h 835811"/>
                <a:gd name="connsiteX6" fmla="*/ 119042 w 447162"/>
                <a:gd name="connsiteY6" fmla="*/ 196277 h 835811"/>
                <a:gd name="connsiteX7" fmla="*/ 119042 w 447162"/>
                <a:gd name="connsiteY7" fmla="*/ 7111 h 835811"/>
                <a:gd name="connsiteX8" fmla="*/ 294532 w 447162"/>
                <a:gd name="connsiteY8" fmla="*/ 7111 h 835811"/>
                <a:gd name="connsiteX9" fmla="*/ 294532 w 447162"/>
                <a:gd name="connsiteY9" fmla="*/ 196277 h 835811"/>
                <a:gd name="connsiteX10" fmla="*/ 444598 w 447162"/>
                <a:gd name="connsiteY10" fmla="*/ 196277 h 835811"/>
                <a:gd name="connsiteX11" fmla="*/ 419162 w 447162"/>
                <a:gd name="connsiteY11" fmla="*/ 344812 h 835811"/>
                <a:gd name="connsiteX12" fmla="*/ 294527 w 447162"/>
                <a:gd name="connsiteY12" fmla="*/ 344812 h 835811"/>
                <a:gd name="connsiteX13" fmla="*/ 294527 w 447162"/>
                <a:gd name="connsiteY13" fmla="*/ 489541 h 835811"/>
                <a:gd name="connsiteX14" fmla="*/ 324420 w 447162"/>
                <a:gd name="connsiteY14" fmla="*/ 677436 h 835811"/>
                <a:gd name="connsiteX15" fmla="*/ 407716 w 447162"/>
                <a:gd name="connsiteY15" fmla="*/ 825971 h 835811"/>
                <a:gd name="connsiteX16" fmla="*/ 407716 w 447162"/>
                <a:gd name="connsiteY16" fmla="*/ 834861 h 83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162" h="835811">
                  <a:moveTo>
                    <a:pt x="211878" y="834859"/>
                  </a:moveTo>
                  <a:cubicBezTo>
                    <a:pt x="180508" y="790782"/>
                    <a:pt x="157054" y="741595"/>
                    <a:pt x="142566" y="689496"/>
                  </a:cubicBezTo>
                  <a:cubicBezTo>
                    <a:pt x="126095" y="628893"/>
                    <a:pt x="118178" y="566292"/>
                    <a:pt x="119042" y="503504"/>
                  </a:cubicBezTo>
                  <a:lnTo>
                    <a:pt x="119042" y="344810"/>
                  </a:lnTo>
                  <a:lnTo>
                    <a:pt x="7123" y="344810"/>
                  </a:lnTo>
                  <a:lnTo>
                    <a:pt x="7123" y="196277"/>
                  </a:lnTo>
                  <a:lnTo>
                    <a:pt x="119042" y="196277"/>
                  </a:lnTo>
                  <a:lnTo>
                    <a:pt x="119042" y="7111"/>
                  </a:lnTo>
                  <a:lnTo>
                    <a:pt x="294532" y="7111"/>
                  </a:lnTo>
                  <a:lnTo>
                    <a:pt x="294532" y="196277"/>
                  </a:lnTo>
                  <a:lnTo>
                    <a:pt x="444598" y="196277"/>
                  </a:lnTo>
                  <a:lnTo>
                    <a:pt x="419162" y="344812"/>
                  </a:lnTo>
                  <a:lnTo>
                    <a:pt x="294527" y="344812"/>
                  </a:lnTo>
                  <a:lnTo>
                    <a:pt x="294527" y="489541"/>
                  </a:lnTo>
                  <a:cubicBezTo>
                    <a:pt x="293206" y="553450"/>
                    <a:pt x="303329" y="617081"/>
                    <a:pt x="324420" y="677436"/>
                  </a:cubicBezTo>
                  <a:cubicBezTo>
                    <a:pt x="344422" y="730905"/>
                    <a:pt x="372513" y="780998"/>
                    <a:pt x="407716" y="825971"/>
                  </a:cubicBezTo>
                  <a:lnTo>
                    <a:pt x="407716" y="834861"/>
                  </a:lnTo>
                  <a:close/>
                </a:path>
              </a:pathLst>
            </a:custGeom>
            <a:grpFill/>
            <a:ln w="9509" cap="flat">
              <a:noFill/>
              <a:prstDash val="solid"/>
              <a:miter/>
            </a:ln>
          </p:spPr>
          <p:txBody>
            <a:bodyPr rtlCol="0" anchor="ctr"/>
            <a:lstStyle/>
            <a:p>
              <a:endParaRPr lang="es-ES"/>
            </a:p>
          </p:txBody>
        </p:sp>
        <p:sp>
          <p:nvSpPr>
            <p:cNvPr id="18" name="Forma libre 17">
              <a:extLst>
                <a:ext uri="{FF2B5EF4-FFF2-40B4-BE49-F238E27FC236}">
                  <a16:creationId xmlns:a16="http://schemas.microsoft.com/office/drawing/2014/main" id="{FB2EDBA0-0F7B-9F4A-BF69-CAFA51E954C6}"/>
                </a:ext>
              </a:extLst>
            </p:cNvPr>
            <p:cNvSpPr/>
            <p:nvPr/>
          </p:nvSpPr>
          <p:spPr>
            <a:xfrm>
              <a:off x="713181" y="6358863"/>
              <a:ext cx="193483" cy="148920"/>
            </a:xfrm>
            <a:custGeom>
              <a:avLst/>
              <a:gdLst>
                <a:gd name="connsiteX0" fmla="*/ 458575 w 1246345"/>
                <a:gd name="connsiteY0" fmla="*/ 959276 h 959284"/>
                <a:gd name="connsiteX1" fmla="*/ 242393 w 1246345"/>
                <a:gd name="connsiteY1" fmla="*/ 959276 h 959284"/>
                <a:gd name="connsiteX2" fmla="*/ 173715 w 1246345"/>
                <a:gd name="connsiteY2" fmla="*/ 783444 h 959284"/>
                <a:gd name="connsiteX3" fmla="*/ 102502 w 1246345"/>
                <a:gd name="connsiteY3" fmla="*/ 550478 h 959284"/>
                <a:gd name="connsiteX4" fmla="*/ 42730 w 1246345"/>
                <a:gd name="connsiteY4" fmla="*/ 283236 h 959284"/>
                <a:gd name="connsiteX5" fmla="*/ 7123 w 1246345"/>
                <a:gd name="connsiteY5" fmla="*/ 7111 h 959284"/>
                <a:gd name="connsiteX6" fmla="*/ 200424 w 1246345"/>
                <a:gd name="connsiteY6" fmla="*/ 7111 h 959284"/>
                <a:gd name="connsiteX7" fmla="*/ 234124 w 1246345"/>
                <a:gd name="connsiteY7" fmla="*/ 271174 h 959284"/>
                <a:gd name="connsiteX8" fmla="*/ 289447 w 1246345"/>
                <a:gd name="connsiteY8" fmla="*/ 538416 h 959284"/>
                <a:gd name="connsiteX9" fmla="*/ 355570 w 1246345"/>
                <a:gd name="connsiteY9" fmla="*/ 777726 h 959284"/>
                <a:gd name="connsiteX10" fmla="*/ 364483 w 1246345"/>
                <a:gd name="connsiteY10" fmla="*/ 777726 h 959284"/>
                <a:gd name="connsiteX11" fmla="*/ 557783 w 1246345"/>
                <a:gd name="connsiteY11" fmla="*/ 132797 h 959284"/>
                <a:gd name="connsiteX12" fmla="*/ 700209 w 1246345"/>
                <a:gd name="connsiteY12" fmla="*/ 132797 h 959284"/>
                <a:gd name="connsiteX13" fmla="*/ 893510 w 1246345"/>
                <a:gd name="connsiteY13" fmla="*/ 777726 h 959284"/>
                <a:gd name="connsiteX14" fmla="*/ 902423 w 1246345"/>
                <a:gd name="connsiteY14" fmla="*/ 777726 h 959284"/>
                <a:gd name="connsiteX15" fmla="*/ 967265 w 1246345"/>
                <a:gd name="connsiteY15" fmla="*/ 538416 h 959284"/>
                <a:gd name="connsiteX16" fmla="*/ 1020683 w 1246345"/>
                <a:gd name="connsiteY16" fmla="*/ 271174 h 959284"/>
                <a:gd name="connsiteX17" fmla="*/ 1053762 w 1246345"/>
                <a:gd name="connsiteY17" fmla="*/ 7111 h 959284"/>
                <a:gd name="connsiteX18" fmla="*/ 1244519 w 1246345"/>
                <a:gd name="connsiteY18" fmla="*/ 7111 h 959284"/>
                <a:gd name="connsiteX19" fmla="*/ 1208897 w 1246345"/>
                <a:gd name="connsiteY19" fmla="*/ 283236 h 959284"/>
                <a:gd name="connsiteX20" fmla="*/ 1149140 w 1246345"/>
                <a:gd name="connsiteY20" fmla="*/ 550478 h 959284"/>
                <a:gd name="connsiteX21" fmla="*/ 1077926 w 1246345"/>
                <a:gd name="connsiteY21" fmla="*/ 783444 h 959284"/>
                <a:gd name="connsiteX22" fmla="*/ 1009227 w 1246345"/>
                <a:gd name="connsiteY22" fmla="*/ 959276 h 959284"/>
                <a:gd name="connsiteX23" fmla="*/ 793044 w 1246345"/>
                <a:gd name="connsiteY23" fmla="*/ 959276 h 959284"/>
                <a:gd name="connsiteX24" fmla="*/ 631537 w 1246345"/>
                <a:gd name="connsiteY24" fmla="*/ 423523 h 959284"/>
                <a:gd name="connsiteX25" fmla="*/ 622624 w 1246345"/>
                <a:gd name="connsiteY25" fmla="*/ 423523 h 9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6345" h="959284">
                  <a:moveTo>
                    <a:pt x="458575" y="959276"/>
                  </a:moveTo>
                  <a:lnTo>
                    <a:pt x="242393" y="959276"/>
                  </a:lnTo>
                  <a:cubicBezTo>
                    <a:pt x="221185" y="911886"/>
                    <a:pt x="198292" y="853275"/>
                    <a:pt x="173715" y="783444"/>
                  </a:cubicBezTo>
                  <a:cubicBezTo>
                    <a:pt x="149119" y="713621"/>
                    <a:pt x="125381" y="635966"/>
                    <a:pt x="102502" y="550478"/>
                  </a:cubicBezTo>
                  <a:cubicBezTo>
                    <a:pt x="79605" y="465005"/>
                    <a:pt x="59681" y="375924"/>
                    <a:pt x="42730" y="283236"/>
                  </a:cubicBezTo>
                  <a:cubicBezTo>
                    <a:pt x="25933" y="191895"/>
                    <a:pt x="14048" y="99721"/>
                    <a:pt x="7123" y="7111"/>
                  </a:cubicBezTo>
                  <a:lnTo>
                    <a:pt x="200424" y="7111"/>
                  </a:lnTo>
                  <a:cubicBezTo>
                    <a:pt x="207203" y="91754"/>
                    <a:pt x="218436" y="179774"/>
                    <a:pt x="234124" y="271174"/>
                  </a:cubicBezTo>
                  <a:cubicBezTo>
                    <a:pt x="249801" y="362583"/>
                    <a:pt x="268242" y="451664"/>
                    <a:pt x="289447" y="538416"/>
                  </a:cubicBezTo>
                  <a:cubicBezTo>
                    <a:pt x="310626" y="625187"/>
                    <a:pt x="332667" y="704957"/>
                    <a:pt x="355570" y="777726"/>
                  </a:cubicBezTo>
                  <a:lnTo>
                    <a:pt x="364483" y="777726"/>
                  </a:lnTo>
                  <a:lnTo>
                    <a:pt x="557783" y="132797"/>
                  </a:lnTo>
                  <a:lnTo>
                    <a:pt x="700209" y="132797"/>
                  </a:lnTo>
                  <a:lnTo>
                    <a:pt x="893510" y="777726"/>
                  </a:lnTo>
                  <a:lnTo>
                    <a:pt x="902423" y="777726"/>
                  </a:lnTo>
                  <a:cubicBezTo>
                    <a:pt x="925303" y="704942"/>
                    <a:pt x="946917" y="625172"/>
                    <a:pt x="967265" y="538416"/>
                  </a:cubicBezTo>
                  <a:cubicBezTo>
                    <a:pt x="987633" y="451674"/>
                    <a:pt x="1005439" y="362593"/>
                    <a:pt x="1020683" y="271174"/>
                  </a:cubicBezTo>
                  <a:cubicBezTo>
                    <a:pt x="1035936" y="179764"/>
                    <a:pt x="1046962" y="91744"/>
                    <a:pt x="1053762" y="7111"/>
                  </a:cubicBezTo>
                  <a:lnTo>
                    <a:pt x="1244519" y="7111"/>
                  </a:lnTo>
                  <a:cubicBezTo>
                    <a:pt x="1237560" y="99718"/>
                    <a:pt x="1225670" y="191890"/>
                    <a:pt x="1208897" y="283236"/>
                  </a:cubicBezTo>
                  <a:cubicBezTo>
                    <a:pt x="1191920" y="375914"/>
                    <a:pt x="1172001" y="464995"/>
                    <a:pt x="1149140" y="550478"/>
                  </a:cubicBezTo>
                  <a:cubicBezTo>
                    <a:pt x="1126229" y="635980"/>
                    <a:pt x="1102492" y="713635"/>
                    <a:pt x="1077926" y="783444"/>
                  </a:cubicBezTo>
                  <a:cubicBezTo>
                    <a:pt x="1053322" y="853266"/>
                    <a:pt x="1030422" y="911877"/>
                    <a:pt x="1009227" y="959276"/>
                  </a:cubicBezTo>
                  <a:lnTo>
                    <a:pt x="793044" y="959276"/>
                  </a:lnTo>
                  <a:lnTo>
                    <a:pt x="631537" y="423523"/>
                  </a:lnTo>
                  <a:lnTo>
                    <a:pt x="622624" y="423523"/>
                  </a:lnTo>
                  <a:close/>
                </a:path>
              </a:pathLst>
            </a:custGeom>
            <a:grpFill/>
            <a:ln w="9509" cap="flat">
              <a:noFill/>
              <a:prstDash val="solid"/>
              <a:miter/>
            </a:ln>
          </p:spPr>
          <p:txBody>
            <a:bodyPr rtlCol="0" anchor="ctr"/>
            <a:lstStyle/>
            <a:p>
              <a:endParaRPr lang="es-ES"/>
            </a:p>
          </p:txBody>
        </p:sp>
        <p:sp>
          <p:nvSpPr>
            <p:cNvPr id="19" name="Forma libre 18">
              <a:extLst>
                <a:ext uri="{FF2B5EF4-FFF2-40B4-BE49-F238E27FC236}">
                  <a16:creationId xmlns:a16="http://schemas.microsoft.com/office/drawing/2014/main" id="{247C397F-10FF-2E46-9BCE-39BBD40C4E5F}"/>
                </a:ext>
              </a:extLst>
            </p:cNvPr>
            <p:cNvSpPr/>
            <p:nvPr/>
          </p:nvSpPr>
          <p:spPr>
            <a:xfrm>
              <a:off x="921847" y="6357681"/>
              <a:ext cx="36924" cy="150394"/>
            </a:xfrm>
            <a:custGeom>
              <a:avLst/>
              <a:gdLst>
                <a:gd name="connsiteX0" fmla="*/ 121637 w 237852"/>
                <a:gd name="connsiteY0" fmla="*/ 226745 h 968782"/>
                <a:gd name="connsiteX1" fmla="*/ 38983 w 237852"/>
                <a:gd name="connsiteY1" fmla="*/ 195006 h 968782"/>
                <a:gd name="connsiteX2" fmla="*/ 7191 w 237852"/>
                <a:gd name="connsiteY2" fmla="*/ 116286 h 968782"/>
                <a:gd name="connsiteX3" fmla="*/ 38983 w 237852"/>
                <a:gd name="connsiteY3" fmla="*/ 37580 h 968782"/>
                <a:gd name="connsiteX4" fmla="*/ 204305 w 237852"/>
                <a:gd name="connsiteY4" fmla="*/ 37580 h 968782"/>
                <a:gd name="connsiteX5" fmla="*/ 236098 w 237852"/>
                <a:gd name="connsiteY5" fmla="*/ 116286 h 968782"/>
                <a:gd name="connsiteX6" fmla="*/ 204305 w 237852"/>
                <a:gd name="connsiteY6" fmla="*/ 195006 h 968782"/>
                <a:gd name="connsiteX7" fmla="*/ 121637 w 237852"/>
                <a:gd name="connsiteY7" fmla="*/ 226745 h 968782"/>
                <a:gd name="connsiteX8" fmla="*/ 32628 w 237852"/>
                <a:gd name="connsiteY8" fmla="*/ 966889 h 968782"/>
                <a:gd name="connsiteX9" fmla="*/ 32628 w 237852"/>
                <a:gd name="connsiteY9" fmla="*/ 328306 h 968782"/>
                <a:gd name="connsiteX10" fmla="*/ 210660 w 237852"/>
                <a:gd name="connsiteY10" fmla="*/ 328306 h 968782"/>
                <a:gd name="connsiteX11" fmla="*/ 210660 w 237852"/>
                <a:gd name="connsiteY11" fmla="*/ 966889 h 9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52" h="968782">
                  <a:moveTo>
                    <a:pt x="121637" y="226745"/>
                  </a:moveTo>
                  <a:cubicBezTo>
                    <a:pt x="90883" y="227977"/>
                    <a:pt x="60982" y="216495"/>
                    <a:pt x="38983" y="195006"/>
                  </a:cubicBezTo>
                  <a:cubicBezTo>
                    <a:pt x="17952" y="174274"/>
                    <a:pt x="6446" y="145783"/>
                    <a:pt x="7191" y="116286"/>
                  </a:cubicBezTo>
                  <a:cubicBezTo>
                    <a:pt x="6126" y="86737"/>
                    <a:pt x="17683" y="58126"/>
                    <a:pt x="38983" y="37580"/>
                  </a:cubicBezTo>
                  <a:cubicBezTo>
                    <a:pt x="86578" y="-3045"/>
                    <a:pt x="156711" y="-3045"/>
                    <a:pt x="204305" y="37580"/>
                  </a:cubicBezTo>
                  <a:cubicBezTo>
                    <a:pt x="225600" y="58130"/>
                    <a:pt x="237156" y="86738"/>
                    <a:pt x="236098" y="116286"/>
                  </a:cubicBezTo>
                  <a:cubicBezTo>
                    <a:pt x="236836" y="145782"/>
                    <a:pt x="225330" y="174270"/>
                    <a:pt x="204305" y="195006"/>
                  </a:cubicBezTo>
                  <a:cubicBezTo>
                    <a:pt x="182299" y="216493"/>
                    <a:pt x="152394" y="227974"/>
                    <a:pt x="121637" y="226745"/>
                  </a:cubicBezTo>
                  <a:close/>
                  <a:moveTo>
                    <a:pt x="32628" y="966889"/>
                  </a:moveTo>
                  <a:lnTo>
                    <a:pt x="32628" y="328306"/>
                  </a:lnTo>
                  <a:lnTo>
                    <a:pt x="210660" y="328306"/>
                  </a:lnTo>
                  <a:lnTo>
                    <a:pt x="210660" y="966889"/>
                  </a:lnTo>
                  <a:close/>
                </a:path>
              </a:pathLst>
            </a:custGeom>
            <a:grpFill/>
            <a:ln w="9509" cap="flat">
              <a:noFill/>
              <a:prstDash val="solid"/>
              <a:miter/>
            </a:ln>
          </p:spPr>
          <p:txBody>
            <a:bodyPr rtlCol="0" anchor="ctr"/>
            <a:lstStyle/>
            <a:p>
              <a:endParaRPr lang="es-ES"/>
            </a:p>
          </p:txBody>
        </p:sp>
        <p:sp>
          <p:nvSpPr>
            <p:cNvPr id="20" name="Forma libre 19">
              <a:extLst>
                <a:ext uri="{FF2B5EF4-FFF2-40B4-BE49-F238E27FC236}">
                  <a16:creationId xmlns:a16="http://schemas.microsoft.com/office/drawing/2014/main" id="{EF24802B-53FC-794C-AB8A-DE5C995C692F}"/>
                </a:ext>
              </a:extLst>
            </p:cNvPr>
            <p:cNvSpPr/>
            <p:nvPr/>
          </p:nvSpPr>
          <p:spPr>
            <a:xfrm>
              <a:off x="973366" y="6405169"/>
              <a:ext cx="98957" cy="104686"/>
            </a:xfrm>
            <a:custGeom>
              <a:avLst/>
              <a:gdLst>
                <a:gd name="connsiteX0" fmla="*/ 344231 w 637443"/>
                <a:gd name="connsiteY0" fmla="*/ 676214 h 674348"/>
                <a:gd name="connsiteX1" fmla="*/ 164285 w 637443"/>
                <a:gd name="connsiteY1" fmla="*/ 635593 h 674348"/>
                <a:gd name="connsiteX2" fmla="*/ 47928 w 637443"/>
                <a:gd name="connsiteY2" fmla="*/ 520072 h 674348"/>
                <a:gd name="connsiteX3" fmla="*/ 7222 w 637443"/>
                <a:gd name="connsiteY3" fmla="*/ 344867 h 674348"/>
                <a:gd name="connsiteX4" fmla="*/ 49827 w 637443"/>
                <a:gd name="connsiteY4" fmla="*/ 163958 h 674348"/>
                <a:gd name="connsiteX5" fmla="*/ 167458 w 637443"/>
                <a:gd name="connsiteY5" fmla="*/ 47799 h 674348"/>
                <a:gd name="connsiteX6" fmla="*/ 337879 w 637443"/>
                <a:gd name="connsiteY6" fmla="*/ 7164 h 674348"/>
                <a:gd name="connsiteX7" fmla="*/ 557887 w 637443"/>
                <a:gd name="connsiteY7" fmla="*/ 93499 h 674348"/>
                <a:gd name="connsiteX8" fmla="*/ 636727 w 637443"/>
                <a:gd name="connsiteY8" fmla="*/ 332181 h 674348"/>
                <a:gd name="connsiteX9" fmla="*/ 636727 w 637443"/>
                <a:gd name="connsiteY9" fmla="*/ 371533 h 674348"/>
                <a:gd name="connsiteX10" fmla="*/ 196710 w 637443"/>
                <a:gd name="connsiteY10" fmla="*/ 421037 h 674348"/>
                <a:gd name="connsiteX11" fmla="*/ 260295 w 637443"/>
                <a:gd name="connsiteY11" fmla="*/ 503564 h 674348"/>
                <a:gd name="connsiteX12" fmla="*/ 372214 w 637443"/>
                <a:gd name="connsiteY12" fmla="*/ 527688 h 674348"/>
                <a:gd name="connsiteX13" fmla="*/ 496844 w 637443"/>
                <a:gd name="connsiteY13" fmla="*/ 511177 h 674348"/>
                <a:gd name="connsiteX14" fmla="*/ 590951 w 637443"/>
                <a:gd name="connsiteY14" fmla="*/ 474362 h 674348"/>
                <a:gd name="connsiteX15" fmla="*/ 599850 w 637443"/>
                <a:gd name="connsiteY15" fmla="*/ 474362 h 674348"/>
                <a:gd name="connsiteX16" fmla="*/ 574412 w 637443"/>
                <a:gd name="connsiteY16" fmla="*/ 626707 h 674348"/>
                <a:gd name="connsiteX17" fmla="*/ 475220 w 637443"/>
                <a:gd name="connsiteY17" fmla="*/ 660984 h 674348"/>
                <a:gd name="connsiteX18" fmla="*/ 344231 w 637443"/>
                <a:gd name="connsiteY18" fmla="*/ 676214 h 674348"/>
                <a:gd name="connsiteX19" fmla="*/ 334063 w 637443"/>
                <a:gd name="connsiteY19" fmla="*/ 149358 h 674348"/>
                <a:gd name="connsiteX20" fmla="*/ 235497 w 637443"/>
                <a:gd name="connsiteY20" fmla="*/ 185545 h 674348"/>
                <a:gd name="connsiteX21" fmla="*/ 187806 w 637443"/>
                <a:gd name="connsiteY21" fmla="*/ 294078 h 674348"/>
                <a:gd name="connsiteX22" fmla="*/ 459961 w 637443"/>
                <a:gd name="connsiteY22" fmla="*/ 263608 h 674348"/>
                <a:gd name="connsiteX23" fmla="*/ 417984 w 637443"/>
                <a:gd name="connsiteY23" fmla="*/ 176647 h 674348"/>
                <a:gd name="connsiteX24" fmla="*/ 334065 w 637443"/>
                <a:gd name="connsiteY24" fmla="*/ 149358 h 6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443" h="674348">
                  <a:moveTo>
                    <a:pt x="344231" y="676214"/>
                  </a:moveTo>
                  <a:cubicBezTo>
                    <a:pt x="274698" y="676214"/>
                    <a:pt x="214716" y="662674"/>
                    <a:pt x="164285" y="635593"/>
                  </a:cubicBezTo>
                  <a:cubicBezTo>
                    <a:pt x="114837" y="609518"/>
                    <a:pt x="74319" y="569291"/>
                    <a:pt x="47928" y="520072"/>
                  </a:cubicBezTo>
                  <a:cubicBezTo>
                    <a:pt x="19801" y="466023"/>
                    <a:pt x="5799" y="405758"/>
                    <a:pt x="7222" y="344867"/>
                  </a:cubicBezTo>
                  <a:cubicBezTo>
                    <a:pt x="7222" y="274621"/>
                    <a:pt x="21424" y="214318"/>
                    <a:pt x="49827" y="163958"/>
                  </a:cubicBezTo>
                  <a:cubicBezTo>
                    <a:pt x="77051" y="114766"/>
                    <a:pt x="117889" y="74440"/>
                    <a:pt x="167458" y="47799"/>
                  </a:cubicBezTo>
                  <a:cubicBezTo>
                    <a:pt x="219921" y="20117"/>
                    <a:pt x="278547" y="6138"/>
                    <a:pt x="337879" y="7164"/>
                  </a:cubicBezTo>
                  <a:cubicBezTo>
                    <a:pt x="431986" y="7164"/>
                    <a:pt x="505322" y="35942"/>
                    <a:pt x="557887" y="93499"/>
                  </a:cubicBezTo>
                  <a:cubicBezTo>
                    <a:pt x="610443" y="151070"/>
                    <a:pt x="636723" y="230630"/>
                    <a:pt x="636727" y="332181"/>
                  </a:cubicBezTo>
                  <a:lnTo>
                    <a:pt x="636727" y="371533"/>
                  </a:lnTo>
                  <a:lnTo>
                    <a:pt x="196710" y="421037"/>
                  </a:lnTo>
                  <a:cubicBezTo>
                    <a:pt x="208570" y="459978"/>
                    <a:pt x="229766" y="487487"/>
                    <a:pt x="260295" y="503564"/>
                  </a:cubicBezTo>
                  <a:cubicBezTo>
                    <a:pt x="295069" y="520606"/>
                    <a:pt x="333494" y="528889"/>
                    <a:pt x="372214" y="527688"/>
                  </a:cubicBezTo>
                  <a:cubicBezTo>
                    <a:pt x="414300" y="527617"/>
                    <a:pt x="456196" y="522067"/>
                    <a:pt x="496844" y="511177"/>
                  </a:cubicBezTo>
                  <a:cubicBezTo>
                    <a:pt x="529862" y="503614"/>
                    <a:pt x="561576" y="491207"/>
                    <a:pt x="590951" y="474362"/>
                  </a:cubicBezTo>
                  <a:lnTo>
                    <a:pt x="599850" y="474362"/>
                  </a:lnTo>
                  <a:lnTo>
                    <a:pt x="574412" y="626707"/>
                  </a:lnTo>
                  <a:cubicBezTo>
                    <a:pt x="542884" y="642158"/>
                    <a:pt x="509569" y="653670"/>
                    <a:pt x="475220" y="660984"/>
                  </a:cubicBezTo>
                  <a:cubicBezTo>
                    <a:pt x="432311" y="671197"/>
                    <a:pt x="388343" y="676309"/>
                    <a:pt x="344231" y="676214"/>
                  </a:cubicBezTo>
                  <a:close/>
                  <a:moveTo>
                    <a:pt x="334063" y="149358"/>
                  </a:moveTo>
                  <a:cubicBezTo>
                    <a:pt x="297724" y="148047"/>
                    <a:pt x="262325" y="161043"/>
                    <a:pt x="235497" y="185545"/>
                  </a:cubicBezTo>
                  <a:cubicBezTo>
                    <a:pt x="209618" y="209655"/>
                    <a:pt x="193721" y="245833"/>
                    <a:pt x="187806" y="294078"/>
                  </a:cubicBezTo>
                  <a:lnTo>
                    <a:pt x="459961" y="263608"/>
                  </a:lnTo>
                  <a:cubicBezTo>
                    <a:pt x="454015" y="223847"/>
                    <a:pt x="440023" y="194860"/>
                    <a:pt x="417984" y="176647"/>
                  </a:cubicBezTo>
                  <a:cubicBezTo>
                    <a:pt x="394163" y="157857"/>
                    <a:pt x="364402" y="148179"/>
                    <a:pt x="334065" y="149358"/>
                  </a:cubicBezTo>
                  <a:close/>
                </a:path>
              </a:pathLst>
            </a:custGeom>
            <a:grpFill/>
            <a:ln w="9509" cap="flat">
              <a:noFill/>
              <a:prstDash val="solid"/>
              <a:miter/>
            </a:ln>
          </p:spPr>
          <p:txBody>
            <a:bodyPr rtlCol="0" anchor="ctr"/>
            <a:lstStyle/>
            <a:p>
              <a:endParaRPr lang="es-ES"/>
            </a:p>
          </p:txBody>
        </p:sp>
        <p:sp>
          <p:nvSpPr>
            <p:cNvPr id="21" name="Forma libre 20">
              <a:extLst>
                <a:ext uri="{FF2B5EF4-FFF2-40B4-BE49-F238E27FC236}">
                  <a16:creationId xmlns:a16="http://schemas.microsoft.com/office/drawing/2014/main" id="{9D95EAAE-CBD5-8C4F-9B7A-B192F67659D2}"/>
                </a:ext>
              </a:extLst>
            </p:cNvPr>
            <p:cNvSpPr/>
            <p:nvPr/>
          </p:nvSpPr>
          <p:spPr>
            <a:xfrm>
              <a:off x="1090256" y="6405167"/>
              <a:ext cx="97480" cy="103212"/>
            </a:xfrm>
            <a:custGeom>
              <a:avLst/>
              <a:gdLst>
                <a:gd name="connsiteX0" fmla="*/ 7123 w 627929"/>
                <a:gd name="connsiteY0" fmla="*/ 660997 h 664850"/>
                <a:gd name="connsiteX1" fmla="*/ 7123 w 627929"/>
                <a:gd name="connsiteY1" fmla="*/ 22414 h 664850"/>
                <a:gd name="connsiteX2" fmla="*/ 168631 w 627929"/>
                <a:gd name="connsiteY2" fmla="*/ 22414 h 664850"/>
                <a:gd name="connsiteX3" fmla="*/ 168631 w 627929"/>
                <a:gd name="connsiteY3" fmla="*/ 130320 h 664850"/>
                <a:gd name="connsiteX4" fmla="*/ 176257 w 627929"/>
                <a:gd name="connsiteY4" fmla="*/ 130320 h 664850"/>
                <a:gd name="connsiteX5" fmla="*/ 255740 w 627929"/>
                <a:gd name="connsiteY5" fmla="*/ 40821 h 664850"/>
                <a:gd name="connsiteX6" fmla="*/ 384826 w 627929"/>
                <a:gd name="connsiteY6" fmla="*/ 7172 h 664850"/>
                <a:gd name="connsiteX7" fmla="*/ 560959 w 627929"/>
                <a:gd name="connsiteY7" fmla="*/ 81445 h 664850"/>
                <a:gd name="connsiteX8" fmla="*/ 625174 w 627929"/>
                <a:gd name="connsiteY8" fmla="*/ 287747 h 664850"/>
                <a:gd name="connsiteX9" fmla="*/ 625174 w 627929"/>
                <a:gd name="connsiteY9" fmla="*/ 660999 h 664850"/>
                <a:gd name="connsiteX10" fmla="*/ 447127 w 627929"/>
                <a:gd name="connsiteY10" fmla="*/ 660999 h 664850"/>
                <a:gd name="connsiteX11" fmla="*/ 447127 w 627929"/>
                <a:gd name="connsiteY11" fmla="*/ 310601 h 664850"/>
                <a:gd name="connsiteX12" fmla="*/ 323782 w 627929"/>
                <a:gd name="connsiteY12" fmla="*/ 160790 h 664850"/>
                <a:gd name="connsiteX13" fmla="*/ 223304 w 627929"/>
                <a:gd name="connsiteY13" fmla="*/ 205233 h 664850"/>
                <a:gd name="connsiteX14" fmla="*/ 185153 w 627929"/>
                <a:gd name="connsiteY14" fmla="*/ 323291 h 664850"/>
                <a:gd name="connsiteX15" fmla="*/ 185153 w 627929"/>
                <a:gd name="connsiteY15" fmla="*/ 660997 h 6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29" h="664850">
                  <a:moveTo>
                    <a:pt x="7123" y="660997"/>
                  </a:moveTo>
                  <a:lnTo>
                    <a:pt x="7123" y="22414"/>
                  </a:lnTo>
                  <a:lnTo>
                    <a:pt x="168631" y="22414"/>
                  </a:lnTo>
                  <a:lnTo>
                    <a:pt x="168631" y="130320"/>
                  </a:lnTo>
                  <a:lnTo>
                    <a:pt x="176257" y="130320"/>
                  </a:lnTo>
                  <a:cubicBezTo>
                    <a:pt x="192586" y="92835"/>
                    <a:pt x="220418" y="61496"/>
                    <a:pt x="255740" y="40821"/>
                  </a:cubicBezTo>
                  <a:cubicBezTo>
                    <a:pt x="294787" y="17815"/>
                    <a:pt x="339497" y="6160"/>
                    <a:pt x="384826" y="7172"/>
                  </a:cubicBezTo>
                  <a:cubicBezTo>
                    <a:pt x="459416" y="7172"/>
                    <a:pt x="518127" y="31930"/>
                    <a:pt x="560959" y="81445"/>
                  </a:cubicBezTo>
                  <a:cubicBezTo>
                    <a:pt x="603754" y="130964"/>
                    <a:pt x="625159" y="199731"/>
                    <a:pt x="625174" y="287747"/>
                  </a:cubicBezTo>
                  <a:lnTo>
                    <a:pt x="625174" y="660999"/>
                  </a:lnTo>
                  <a:lnTo>
                    <a:pt x="447127" y="660999"/>
                  </a:lnTo>
                  <a:lnTo>
                    <a:pt x="447127" y="310601"/>
                  </a:lnTo>
                  <a:cubicBezTo>
                    <a:pt x="447127" y="210747"/>
                    <a:pt x="406012" y="160810"/>
                    <a:pt x="323782" y="160790"/>
                  </a:cubicBezTo>
                  <a:cubicBezTo>
                    <a:pt x="285238" y="159456"/>
                    <a:pt x="248209" y="175835"/>
                    <a:pt x="223304" y="205233"/>
                  </a:cubicBezTo>
                  <a:cubicBezTo>
                    <a:pt x="197882" y="234856"/>
                    <a:pt x="185164" y="274209"/>
                    <a:pt x="185153" y="323291"/>
                  </a:cubicBezTo>
                  <a:lnTo>
                    <a:pt x="185153" y="660997"/>
                  </a:lnTo>
                  <a:close/>
                </a:path>
              </a:pathLst>
            </a:custGeom>
            <a:grpFill/>
            <a:ln w="9509" cap="flat">
              <a:noFill/>
              <a:prstDash val="solid"/>
              <a:miter/>
            </a:ln>
          </p:spPr>
          <p:txBody>
            <a:bodyPr rtlCol="0" anchor="ctr"/>
            <a:lstStyle/>
            <a:p>
              <a:endParaRPr lang="es-ES"/>
            </a:p>
          </p:txBody>
        </p:sp>
      </p:gr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solidFill>
                  <a:schemeClr val="bg2"/>
                </a:solidFill>
              </a:defRPr>
            </a:lvl1pPr>
          </a:lstStyle>
          <a:p>
            <a:r>
              <a:rPr lang="de-AT" noProof="0"/>
              <a:t>Untertitel</a:t>
            </a:r>
          </a:p>
        </p:txBody>
      </p:sp>
    </p:spTree>
    <p:extLst>
      <p:ext uri="{BB962C8B-B14F-4D97-AF65-F5344CB8AC3E}">
        <p14:creationId xmlns:p14="http://schemas.microsoft.com/office/powerpoint/2010/main" val="2815681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Titelfolie - hellpetrol ohne Bild">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a:xfrm>
            <a:off x="0" y="4835922"/>
            <a:ext cx="12192000" cy="202207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de-AT" sz="1900">
              <a:solidFill>
                <a:srgbClr val="FFFFFF"/>
              </a:solidFill>
            </a:endParaRPr>
          </a:p>
        </p:txBody>
      </p:sp>
      <p:sp>
        <p:nvSpPr>
          <p:cNvPr id="15" name="Titel 6"/>
          <p:cNvSpPr>
            <a:spLocks noGrp="1"/>
          </p:cNvSpPr>
          <p:nvPr>
            <p:ph type="title" hasCustomPrompt="1"/>
          </p:nvPr>
        </p:nvSpPr>
        <p:spPr>
          <a:xfrm>
            <a:off x="914405" y="831753"/>
            <a:ext cx="10363201" cy="2086725"/>
          </a:xfrm>
        </p:spPr>
        <p:txBody>
          <a:bodyPr>
            <a:noAutofit/>
          </a:bodyPr>
          <a:lstStyle>
            <a:lvl1pPr>
              <a:defRPr sz="4800" b="0"/>
            </a:lvl1pPr>
          </a:lstStyle>
          <a:p>
            <a:r>
              <a:rPr lang="de-DE" dirty="0"/>
              <a:t>Titel bearbeiten</a:t>
            </a:r>
            <a:endParaRPr lang="de-AT" dirty="0"/>
          </a:p>
        </p:txBody>
      </p:sp>
      <p:sp>
        <p:nvSpPr>
          <p:cNvPr id="20" name="Textplatzhalter 18"/>
          <p:cNvSpPr>
            <a:spLocks noGrp="1"/>
          </p:cNvSpPr>
          <p:nvPr>
            <p:ph type="body" sz="quarter" idx="13"/>
          </p:nvPr>
        </p:nvSpPr>
        <p:spPr>
          <a:xfrm>
            <a:off x="914405" y="3406813"/>
            <a:ext cx="10363201" cy="940771"/>
          </a:xfrm>
        </p:spPr>
        <p:txBody>
          <a:bodyPr anchor="t">
            <a:noAutofit/>
          </a:bodyPr>
          <a:lstStyle>
            <a:lvl1pPr marL="0" indent="0">
              <a:buNone/>
              <a:defRPr sz="27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de-DE" dirty="0"/>
              <a:t>Mastertextformat bearbeiten</a:t>
            </a:r>
          </a:p>
        </p:txBody>
      </p:sp>
      <p:pic>
        <p:nvPicPr>
          <p:cNvPr id="9" name="Picture 8">
            <a:extLst>
              <a:ext uri="{FF2B5EF4-FFF2-40B4-BE49-F238E27FC236}">
                <a16:creationId xmlns:a16="http://schemas.microsoft.com/office/drawing/2014/main" id="{8280A01D-32AD-D64D-8C98-A0C15B6DD779}"/>
              </a:ext>
            </a:extLst>
          </p:cNvPr>
          <p:cNvPicPr>
            <a:picLocks noChangeAspect="1"/>
          </p:cNvPicPr>
          <p:nvPr userDrawn="1"/>
        </p:nvPicPr>
        <p:blipFill>
          <a:blip r:embed="rId2"/>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415136634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Unterkapitel hellpetrol">
    <p:spTree>
      <p:nvGrpSpPr>
        <p:cNvPr id="1" name=""/>
        <p:cNvGrpSpPr/>
        <p:nvPr/>
      </p:nvGrpSpPr>
      <p:grpSpPr>
        <a:xfrm>
          <a:off x="0" y="0"/>
          <a:ext cx="0" cy="0"/>
          <a:chOff x="0" y="0"/>
          <a:chExt cx="0" cy="0"/>
        </a:xfrm>
      </p:grpSpPr>
      <p:sp>
        <p:nvSpPr>
          <p:cNvPr id="7" name="Rechteck 6"/>
          <p:cNvSpPr/>
          <p:nvPr userDrawn="1"/>
        </p:nvSpPr>
        <p:spPr>
          <a:xfrm>
            <a:off x="-10644" y="5778000"/>
            <a:ext cx="12202643" cy="1080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de-AT" sz="1900">
              <a:solidFill>
                <a:srgbClr val="FFFFFF"/>
              </a:solidFill>
            </a:endParaRPr>
          </a:p>
        </p:txBody>
      </p:sp>
      <p:sp>
        <p:nvSpPr>
          <p:cNvPr id="8" name="Textplatzhalter 18"/>
          <p:cNvSpPr>
            <a:spLocks noGrp="1"/>
          </p:cNvSpPr>
          <p:nvPr>
            <p:ph type="body" sz="quarter" idx="13"/>
          </p:nvPr>
        </p:nvSpPr>
        <p:spPr>
          <a:xfrm>
            <a:off x="914400" y="3906313"/>
            <a:ext cx="10357880" cy="1179811"/>
          </a:xfrm>
        </p:spPr>
        <p:txBody>
          <a:bodyPr anchor="b">
            <a:noAutofit/>
          </a:bodyPr>
          <a:lstStyle>
            <a:lvl1pPr marL="0" indent="0">
              <a:buNone/>
              <a:defRPr sz="2000">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endParaRPr lang="de-DE" dirty="0"/>
          </a:p>
        </p:txBody>
      </p:sp>
      <p:sp>
        <p:nvSpPr>
          <p:cNvPr id="9" name="Titel 28"/>
          <p:cNvSpPr>
            <a:spLocks noGrp="1"/>
          </p:cNvSpPr>
          <p:nvPr>
            <p:ph type="title" hasCustomPrompt="1"/>
          </p:nvPr>
        </p:nvSpPr>
        <p:spPr>
          <a:xfrm>
            <a:off x="909083" y="1819598"/>
            <a:ext cx="10363201" cy="1588127"/>
          </a:xfrm>
        </p:spPr>
        <p:txBody>
          <a:bodyPr anchor="b">
            <a:noAutofit/>
          </a:bodyPr>
          <a:lstStyle>
            <a:lvl1pPr>
              <a:defRPr sz="3600"/>
            </a:lvl1pPr>
          </a:lstStyle>
          <a:p>
            <a:r>
              <a:rPr lang="de-DE" dirty="0"/>
              <a:t>Unterkapitel-Überschrift bearbeiten</a:t>
            </a:r>
            <a:endParaRPr lang="de-AT" dirty="0"/>
          </a:p>
        </p:txBody>
      </p:sp>
      <p:pic>
        <p:nvPicPr>
          <p:cNvPr id="10" name="Picture 9">
            <a:extLst>
              <a:ext uri="{FF2B5EF4-FFF2-40B4-BE49-F238E27FC236}">
                <a16:creationId xmlns:a16="http://schemas.microsoft.com/office/drawing/2014/main" id="{3525771C-B4F2-224A-9FFF-68CD97367A5B}"/>
              </a:ext>
            </a:extLst>
          </p:cNvPr>
          <p:cNvPicPr>
            <a:picLocks noChangeAspect="1"/>
          </p:cNvPicPr>
          <p:nvPr userDrawn="1"/>
        </p:nvPicPr>
        <p:blipFill>
          <a:blip r:embed="rId2"/>
          <a:stretch>
            <a:fillRect/>
          </a:stretch>
        </p:blipFill>
        <p:spPr>
          <a:xfrm>
            <a:off x="914399" y="6265039"/>
            <a:ext cx="2880000" cy="303021"/>
          </a:xfrm>
          <a:prstGeom prst="rect">
            <a:avLst/>
          </a:prstGeom>
        </p:spPr>
      </p:pic>
    </p:spTree>
    <p:extLst>
      <p:ext uri="{BB962C8B-B14F-4D97-AF65-F5344CB8AC3E}">
        <p14:creationId xmlns:p14="http://schemas.microsoft.com/office/powerpoint/2010/main" val="15324391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el ohne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Slide Number Placeholder 5">
            <a:extLst>
              <a:ext uri="{FF2B5EF4-FFF2-40B4-BE49-F238E27FC236}">
                <a16:creationId xmlns:a16="http://schemas.microsoft.com/office/drawing/2014/main" id="{E1AC2F73-5485-F94A-93E8-2048BBA5F5D9}"/>
              </a:ext>
            </a:extLst>
          </p:cNvPr>
          <p:cNvSpPr>
            <a:spLocks noGrp="1"/>
          </p:cNvSpPr>
          <p:nvPr>
            <p:ph type="sldNum" sz="quarter" idx="4"/>
          </p:nvPr>
        </p:nvSpPr>
        <p:spPr>
          <a:xfrm>
            <a:off x="5146923" y="6601247"/>
            <a:ext cx="6720000" cy="180000"/>
          </a:xfrm>
          <a:prstGeom prst="rect">
            <a:avLst/>
          </a:prstGeom>
        </p:spPr>
        <p:txBody>
          <a:bodyPr vert="horz" lIns="91438" tIns="45719" rIns="91438" bIns="45719" rtlCol="0" anchor="ctr"/>
          <a:lstStyle>
            <a:lvl1pPr algn="r">
              <a:defRPr sz="900">
                <a:solidFill>
                  <a:schemeClr val="tx1"/>
                </a:solidFill>
              </a:defRPr>
            </a:lvl1pPr>
          </a:lstStyle>
          <a:p>
            <a:r>
              <a:rPr lang="de-AT" dirty="0" smtClean="0">
                <a:solidFill>
                  <a:srgbClr val="878786"/>
                </a:solidFill>
              </a:rPr>
              <a:t> </a:t>
            </a:r>
            <a:r>
              <a:rPr lang="de-AT" dirty="0">
                <a:solidFill>
                  <a:srgbClr val="878786"/>
                </a:solidFill>
              </a:rPr>
              <a:t>|    </a:t>
            </a:r>
            <a:fld id="{03823852-632B-CE48-9B7F-33689C5FDE0B}" type="slidenum">
              <a:rPr lang="de-AT" smtClean="0">
                <a:solidFill>
                  <a:srgbClr val="878786"/>
                </a:solidFill>
              </a:rPr>
              <a:pPr/>
              <a:t>‹Nr.›</a:t>
            </a:fld>
            <a:endParaRPr lang="de-AT" dirty="0">
              <a:solidFill>
                <a:srgbClr val="878786"/>
              </a:solidFill>
            </a:endParaRPr>
          </a:p>
        </p:txBody>
      </p:sp>
    </p:spTree>
    <p:extLst>
      <p:ext uri="{BB962C8B-B14F-4D97-AF65-F5344CB8AC3E}">
        <p14:creationId xmlns:p14="http://schemas.microsoft.com/office/powerpoint/2010/main" val="122210319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cxnSp>
        <p:nvCxnSpPr>
          <p:cNvPr id="9" name="Gerade Verbindung 8"/>
          <p:cNvCxnSpPr/>
          <p:nvPr userDrawn="1"/>
        </p:nvCxnSpPr>
        <p:spPr>
          <a:xfrm>
            <a:off x="-21930" y="692696"/>
            <a:ext cx="1043841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3724" y="242589"/>
            <a:ext cx="1164379" cy="882156"/>
          </a:xfrm>
          <a:prstGeom prst="rect">
            <a:avLst/>
          </a:prstGeom>
        </p:spPr>
      </p:pic>
      <p:sp>
        <p:nvSpPr>
          <p:cNvPr id="13" name="Textfeld 12"/>
          <p:cNvSpPr txBox="1"/>
          <p:nvPr userDrawn="1"/>
        </p:nvSpPr>
        <p:spPr>
          <a:xfrm>
            <a:off x="7570319" y="692696"/>
            <a:ext cx="2997676" cy="553996"/>
          </a:xfrm>
          <a:prstGeom prst="rect">
            <a:avLst/>
          </a:prstGeom>
          <a:noFill/>
        </p:spPr>
        <p:txBody>
          <a:bodyPr wrap="none" lIns="91438" tIns="45719" rIns="91438" bIns="45719" rtlCol="0">
            <a:spAutoFit/>
          </a:bodyPr>
          <a:lstStyle/>
          <a:p>
            <a:pPr algn="r" defTabSz="914377"/>
            <a:r>
              <a:rPr lang="de-AT" sz="1500" b="1" smtClean="0">
                <a:solidFill>
                  <a:srgbClr val="002776"/>
                </a:solidFill>
                <a:latin typeface="Univers" pitchFamily="34" charset="0"/>
              </a:rPr>
              <a:t>Donau-Universität Krems.</a:t>
            </a:r>
            <a:endParaRPr lang="de-AT" sz="1500" smtClean="0">
              <a:solidFill>
                <a:srgbClr val="002776"/>
              </a:solidFill>
              <a:latin typeface="Univers" pitchFamily="34" charset="0"/>
            </a:endParaRPr>
          </a:p>
          <a:p>
            <a:pPr algn="r" defTabSz="914377"/>
            <a:r>
              <a:rPr lang="de-AT" sz="1500" smtClean="0">
                <a:solidFill>
                  <a:srgbClr val="002776"/>
                </a:solidFill>
                <a:latin typeface="Univers" pitchFamily="34" charset="0"/>
              </a:rPr>
              <a:t>Die Universität für Weiterbildung.</a:t>
            </a:r>
            <a:endParaRPr lang="de-AT" sz="1500">
              <a:solidFill>
                <a:srgbClr val="002776"/>
              </a:solidFill>
              <a:latin typeface="Univers" pitchFamily="34" charset="0"/>
            </a:endParaRPr>
          </a:p>
        </p:txBody>
      </p:sp>
    </p:spTree>
    <p:extLst>
      <p:ext uri="{BB962C8B-B14F-4D97-AF65-F5344CB8AC3E}">
        <p14:creationId xmlns:p14="http://schemas.microsoft.com/office/powerpoint/2010/main" val="169693548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08"/>
            <a:ext cx="12192000" cy="1006415"/>
          </a:xfrm>
          <a:prstGeom prst="rect">
            <a:avLst/>
          </a:prstGeom>
        </p:spPr>
      </p:pic>
      <p:cxnSp>
        <p:nvCxnSpPr>
          <p:cNvPr id="10" name="Gerade Verbindung 9"/>
          <p:cNvCxnSpPr/>
          <p:nvPr userDrawn="1"/>
        </p:nvCxnSpPr>
        <p:spPr>
          <a:xfrm>
            <a:off x="-11141" y="6397512"/>
            <a:ext cx="12203143" cy="0"/>
          </a:xfrm>
          <a:prstGeom prst="line">
            <a:avLst/>
          </a:prstGeom>
          <a:ln w="9525">
            <a:solidFill>
              <a:srgbClr val="8EBAE5"/>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619715" y="6141029"/>
            <a:ext cx="4015843" cy="498599"/>
          </a:xfrm>
          <a:prstGeom prst="rect">
            <a:avLst/>
          </a:prstGeom>
          <a:noFill/>
        </p:spPr>
        <p:txBody>
          <a:bodyPr wrap="none" lIns="91438" tIns="45719" rIns="91438" bIns="45719" rtlCol="0">
            <a:spAutoFit/>
          </a:bodyPr>
          <a:lstStyle/>
          <a:p>
            <a:pPr defTabSz="914377">
              <a:lnSpc>
                <a:spcPct val="120000"/>
              </a:lnSpc>
            </a:pPr>
            <a:endParaRPr lang="de-AT" sz="1100" b="1" dirty="0" smtClean="0">
              <a:solidFill>
                <a:srgbClr val="002776"/>
              </a:solidFill>
              <a:latin typeface="Univers" pitchFamily="34" charset="0"/>
            </a:endParaRPr>
          </a:p>
          <a:p>
            <a:pPr defTabSz="914377">
              <a:lnSpc>
                <a:spcPct val="120000"/>
              </a:lnSpc>
            </a:pPr>
            <a:r>
              <a:rPr lang="de-AT" sz="1100" b="1" dirty="0" smtClean="0">
                <a:solidFill>
                  <a:srgbClr val="002776"/>
                </a:solidFill>
                <a:latin typeface="Univers" pitchFamily="34" charset="0"/>
              </a:rPr>
              <a:t>Donau-Universität Krems.</a:t>
            </a:r>
            <a:r>
              <a:rPr lang="de-AT" sz="1100" dirty="0" smtClean="0">
                <a:solidFill>
                  <a:srgbClr val="002776"/>
                </a:solidFill>
                <a:latin typeface="Univers" pitchFamily="34" charset="0"/>
              </a:rPr>
              <a:t> Die Universität für Weiterbildung.</a:t>
            </a:r>
          </a:p>
        </p:txBody>
      </p:sp>
      <p:sp>
        <p:nvSpPr>
          <p:cNvPr id="16" name="Textfeld 15"/>
          <p:cNvSpPr txBox="1"/>
          <p:nvPr userDrawn="1"/>
        </p:nvSpPr>
        <p:spPr>
          <a:xfrm>
            <a:off x="10621022" y="1003307"/>
            <a:ext cx="1300356" cy="264688"/>
          </a:xfrm>
          <a:prstGeom prst="rect">
            <a:avLst/>
          </a:prstGeom>
          <a:noFill/>
        </p:spPr>
        <p:txBody>
          <a:bodyPr wrap="none" lIns="91438" tIns="45719" rIns="91438" bIns="45719" rtlCol="0">
            <a:spAutoFit/>
          </a:bodyPr>
          <a:lstStyle/>
          <a:p>
            <a:pPr algn="r" defTabSz="914377">
              <a:lnSpc>
                <a:spcPct val="120000"/>
              </a:lnSpc>
            </a:pPr>
            <a:r>
              <a:rPr lang="de-AT" sz="900" dirty="0" smtClean="0">
                <a:solidFill>
                  <a:srgbClr val="8EBAE5"/>
                </a:solidFill>
                <a:latin typeface="Univers" pitchFamily="34" charset="0"/>
              </a:rPr>
              <a:t>www.donau-uni.ac.at</a:t>
            </a:r>
          </a:p>
        </p:txBody>
      </p:sp>
      <p:sp>
        <p:nvSpPr>
          <p:cNvPr id="9" name="Fußzeilenplatzhalter 4"/>
          <p:cNvSpPr txBox="1">
            <a:spLocks/>
          </p:cNvSpPr>
          <p:nvPr userDrawn="1"/>
        </p:nvSpPr>
        <p:spPr>
          <a:xfrm>
            <a:off x="9420725" y="6323984"/>
            <a:ext cx="2516651" cy="365125"/>
          </a:xfrm>
          <a:prstGeom prst="rect">
            <a:avLst/>
          </a:prstGeom>
        </p:spPr>
        <p:txBody>
          <a:bodyPr vert="horz" lIns="91438" tIns="45719" rIns="91438" bIns="45719" rtlCol="0" anchor="ctr"/>
          <a:lstStyle>
            <a:defPPr>
              <a:defRPr lang="de-DE"/>
            </a:defPPr>
            <a:lvl1pPr marL="0" algn="r" defTabSz="914400" rtl="0" eaLnBrk="1" latinLnBrk="0" hangingPunct="1">
              <a:defRPr lang="de-AT" sz="800" kern="1200" dirty="0">
                <a:solidFill>
                  <a:srgbClr val="002776"/>
                </a:solidFill>
                <a:latin typeface="Univer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mtClean="0"/>
              <a:t>2018 | Seite </a:t>
            </a:r>
            <a:fld id="{17298430-0B54-42F6-9993-464823237C77}" type="slidenum">
              <a:rPr smtClean="0"/>
              <a:pPr/>
              <a:t>‹Nr.›</a:t>
            </a:fld>
            <a:endParaRPr/>
          </a:p>
        </p:txBody>
      </p:sp>
    </p:spTree>
    <p:extLst>
      <p:ext uri="{BB962C8B-B14F-4D97-AF65-F5344CB8AC3E}">
        <p14:creationId xmlns:p14="http://schemas.microsoft.com/office/powerpoint/2010/main" val="83799263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1_Abschlussfolie">
    <p:spTree>
      <p:nvGrpSpPr>
        <p:cNvPr id="1" name=""/>
        <p:cNvGrpSpPr/>
        <p:nvPr/>
      </p:nvGrpSpPr>
      <p:grpSpPr>
        <a:xfrm>
          <a:off x="0" y="0"/>
          <a:ext cx="0" cy="0"/>
          <a:chOff x="0" y="0"/>
          <a:chExt cx="0" cy="0"/>
        </a:xfrm>
      </p:grpSpPr>
      <p:sp>
        <p:nvSpPr>
          <p:cNvPr id="4" name="AutoShape 7"/>
          <p:cNvSpPr>
            <a:spLocks noChangeArrowheads="1"/>
          </p:cNvSpPr>
          <p:nvPr/>
        </p:nvSpPr>
        <p:spPr bwMode="auto">
          <a:xfrm>
            <a:off x="914400" y="2393949"/>
            <a:ext cx="10363200" cy="109539"/>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lIns="91438" tIns="45719" rIns="91438" bIns="45719"/>
          <a:lstStyle/>
          <a:p>
            <a:pPr defTabSz="914377"/>
            <a:endParaRPr lang="de-AT" sz="1900">
              <a:solidFill>
                <a:srgbClr val="292929"/>
              </a:solidFill>
            </a:endParaRPr>
          </a:p>
        </p:txBody>
      </p:sp>
      <p:sp>
        <p:nvSpPr>
          <p:cNvPr id="8" name="Rectangle 2"/>
          <p:cNvSpPr>
            <a:spLocks noGrp="1" noChangeArrowheads="1"/>
          </p:cNvSpPr>
          <p:nvPr>
            <p:ph type="ctrTitle"/>
          </p:nvPr>
        </p:nvSpPr>
        <p:spPr>
          <a:xfrm>
            <a:off x="769835" y="1196752"/>
            <a:ext cx="10945216" cy="1165448"/>
          </a:xfrm>
        </p:spPr>
        <p:txBody>
          <a:bodyPr/>
          <a:lstStyle>
            <a:lvl1pPr>
              <a:defRPr sz="3200" baseline="0"/>
            </a:lvl1pPr>
          </a:lstStyle>
          <a:p>
            <a:r>
              <a:rPr lang="de-DE" smtClean="0"/>
              <a:t>Titelmasterformat durch Klicken bearbeiten</a:t>
            </a:r>
            <a:endParaRPr lang="de-AT"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28" y="6197589"/>
            <a:ext cx="2304256" cy="60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I:\Öffentlichkeitsarbeit_SCB\Logo\wien.at-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46394" y="6182397"/>
            <a:ext cx="881599" cy="63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2711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Titel /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4" name="Content Placeholder 2"/>
          <p:cNvSpPr>
            <a:spLocks noGrp="1"/>
          </p:cNvSpPr>
          <p:nvPr>
            <p:ph idx="1"/>
          </p:nvPr>
        </p:nvSpPr>
        <p:spPr>
          <a:xfrm>
            <a:off x="838200" y="1425847"/>
            <a:ext cx="10515600" cy="4752181"/>
          </a:xfrm>
        </p:spPr>
        <p:txBody>
          <a:bodyPr/>
          <a:lstStyle>
            <a:lvl2pPr marL="719947">
              <a:defRPr/>
            </a:lvl2pPr>
            <a:lvl3pPr marL="1103916">
              <a:defRPr/>
            </a:lvl3pPr>
            <a:lvl4pPr marL="1463890">
              <a:defRPr/>
            </a:lvl4pPr>
            <a:lvl5pPr marL="1823864">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34955271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Grundlagen _ 2 Kästchen mit 2 Titel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4" name="Text Placeholder 2"/>
          <p:cNvSpPr>
            <a:spLocks noGrp="1"/>
          </p:cNvSpPr>
          <p:nvPr>
            <p:ph type="body" idx="1"/>
          </p:nvPr>
        </p:nvSpPr>
        <p:spPr>
          <a:xfrm>
            <a:off x="839789" y="1518735"/>
            <a:ext cx="5157787" cy="823912"/>
          </a:xfrm>
        </p:spPr>
        <p:txBody>
          <a:bodyPr anchor="b">
            <a:noAutofit/>
          </a:bodyPr>
          <a:lstStyle>
            <a:lvl1pPr marL="0" indent="0">
              <a:buNone/>
              <a:defRPr sz="3200" b="0">
                <a:solidFill>
                  <a:schemeClr val="tx2"/>
                </a:solidFill>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de-DE"/>
              <a:t>Mastertextformat bearbeiten</a:t>
            </a:r>
          </a:p>
        </p:txBody>
      </p:sp>
      <p:sp>
        <p:nvSpPr>
          <p:cNvPr id="5" name="Content Placeholder 3"/>
          <p:cNvSpPr>
            <a:spLocks noGrp="1"/>
          </p:cNvSpPr>
          <p:nvPr>
            <p:ph sz="half" idx="2"/>
          </p:nvPr>
        </p:nvSpPr>
        <p:spPr>
          <a:xfrm>
            <a:off x="839789" y="2342645"/>
            <a:ext cx="5157787" cy="381752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Text Placeholder 4"/>
          <p:cNvSpPr>
            <a:spLocks noGrp="1"/>
          </p:cNvSpPr>
          <p:nvPr>
            <p:ph type="body" sz="quarter" idx="3"/>
          </p:nvPr>
        </p:nvSpPr>
        <p:spPr>
          <a:xfrm>
            <a:off x="6172209" y="1518735"/>
            <a:ext cx="5183188" cy="823912"/>
          </a:xfrm>
        </p:spPr>
        <p:txBody>
          <a:bodyPr anchor="b">
            <a:noAutofit/>
          </a:bodyPr>
          <a:lstStyle>
            <a:lvl1pPr marL="0" indent="0">
              <a:buNone/>
              <a:defRPr sz="3200" b="0">
                <a:solidFill>
                  <a:schemeClr val="tx2"/>
                </a:solidFill>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de-DE"/>
              <a:t>Mastertextformat bearbeiten</a:t>
            </a:r>
          </a:p>
        </p:txBody>
      </p:sp>
      <p:sp>
        <p:nvSpPr>
          <p:cNvPr id="7" name="Content Placeholder 5"/>
          <p:cNvSpPr>
            <a:spLocks noGrp="1"/>
          </p:cNvSpPr>
          <p:nvPr>
            <p:ph sz="quarter" idx="4"/>
          </p:nvPr>
        </p:nvSpPr>
        <p:spPr>
          <a:xfrm>
            <a:off x="6172209" y="2342645"/>
            <a:ext cx="5183188" cy="381752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6426946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Laufendes Vorgehen _ Titel / Inhalt">
    <p:spTree>
      <p:nvGrpSpPr>
        <p:cNvPr id="1" name=""/>
        <p:cNvGrpSpPr/>
        <p:nvPr/>
      </p:nvGrpSpPr>
      <p:grpSpPr>
        <a:xfrm>
          <a:off x="0" y="0"/>
          <a:ext cx="0" cy="0"/>
          <a:chOff x="0" y="0"/>
          <a:chExt cx="0" cy="0"/>
        </a:xfrm>
      </p:grpSpPr>
      <p:sp>
        <p:nvSpPr>
          <p:cNvPr id="2" name="Titel 1"/>
          <p:cNvSpPr>
            <a:spLocks noGrp="1"/>
          </p:cNvSpPr>
          <p:nvPr>
            <p:ph type="title"/>
          </p:nvPr>
        </p:nvSpPr>
        <p:spPr>
          <a:xfrm>
            <a:off x="219773" y="76793"/>
            <a:ext cx="9913155" cy="867931"/>
          </a:xfrm>
        </p:spPr>
        <p:txBody>
          <a:bodyPr/>
          <a:lstStyle/>
          <a:p>
            <a:r>
              <a:rPr lang="de-DE"/>
              <a:t>Mastertitelformat bearbeiten</a:t>
            </a:r>
            <a:endParaRPr lang="de-AT"/>
          </a:p>
        </p:txBody>
      </p:sp>
      <p:sp>
        <p:nvSpPr>
          <p:cNvPr id="4" name="Content Placeholder 2"/>
          <p:cNvSpPr>
            <a:spLocks noGrp="1"/>
          </p:cNvSpPr>
          <p:nvPr>
            <p:ph idx="1"/>
          </p:nvPr>
        </p:nvSpPr>
        <p:spPr>
          <a:xfrm>
            <a:off x="838200" y="1425847"/>
            <a:ext cx="10515600" cy="4752181"/>
          </a:xfrm>
        </p:spPr>
        <p:txBody>
          <a:bodyPr/>
          <a:lstStyle>
            <a:lvl2pPr marL="719965">
              <a:defRPr/>
            </a:lvl2pPr>
            <a:lvl3pPr marL="1103944">
              <a:defRPr/>
            </a:lvl3pPr>
            <a:lvl4pPr marL="1463926">
              <a:defRPr/>
            </a:lvl4pPr>
            <a:lvl5pPr marL="1823909">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Bildplatzhalter 5" title="Livecycle Icon">
            <a:extLst>
              <a:ext uri="{FF2B5EF4-FFF2-40B4-BE49-F238E27FC236}">
                <a16:creationId xmlns:a16="http://schemas.microsoft.com/office/drawing/2014/main" id="{65991597-BFCF-4ED9-B60E-5316DB9F0969}"/>
              </a:ext>
            </a:extLst>
          </p:cNvPr>
          <p:cNvSpPr>
            <a:spLocks noGrp="1"/>
          </p:cNvSpPr>
          <p:nvPr>
            <p:ph type="pic" sz="quarter" idx="11"/>
          </p:nvPr>
        </p:nvSpPr>
        <p:spPr>
          <a:xfrm>
            <a:off x="9106351" y="150757"/>
            <a:ext cx="960000" cy="720000"/>
          </a:xfrm>
        </p:spPr>
        <p:txBody>
          <a:bodyPr/>
          <a:lstStyle>
            <a:lvl1pPr marL="0" indent="0">
              <a:buNone/>
              <a:defRPr>
                <a:noFill/>
              </a:defRPr>
            </a:lvl1pPr>
          </a:lstStyle>
          <a:p>
            <a:r>
              <a:rPr lang="de-DE"/>
              <a:t>Bild durch Klicken auf Symbol hinzufügen</a:t>
            </a:r>
            <a:endParaRPr lang="de-AT" dirty="0"/>
          </a:p>
        </p:txBody>
      </p:sp>
    </p:spTree>
    <p:extLst>
      <p:ext uri="{BB962C8B-B14F-4D97-AF65-F5344CB8AC3E}">
        <p14:creationId xmlns:p14="http://schemas.microsoft.com/office/powerpoint/2010/main" val="40172089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Abschlussfolie">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679509" y="2852936"/>
            <a:ext cx="9601067" cy="3168352"/>
          </a:xfrm>
        </p:spPr>
        <p:txBody>
          <a:bodyPr/>
          <a:lstStyle>
            <a:lvl1pPr marL="0" indent="0" algn="ctr">
              <a:buFont typeface="Wingdings" pitchFamily="2" charset="2"/>
              <a:buNone/>
              <a:defRPr sz="1500" baseline="0"/>
            </a:lvl1pPr>
          </a:lstStyle>
          <a:p>
            <a:r>
              <a:rPr lang="de-DE" smtClean="0"/>
              <a:t>Formatvorlage des Untertitelmasters durch Klicken bearbeiten</a:t>
            </a:r>
            <a:endParaRPr lang="de-AT" dirty="0"/>
          </a:p>
        </p:txBody>
      </p:sp>
      <p:sp>
        <p:nvSpPr>
          <p:cNvPr id="8" name="Rectangle 2"/>
          <p:cNvSpPr>
            <a:spLocks noGrp="1" noChangeArrowheads="1"/>
          </p:cNvSpPr>
          <p:nvPr>
            <p:ph type="ctrTitle"/>
          </p:nvPr>
        </p:nvSpPr>
        <p:spPr>
          <a:xfrm>
            <a:off x="769835" y="1196752"/>
            <a:ext cx="10945216" cy="1165448"/>
          </a:xfrm>
        </p:spPr>
        <p:txBody>
          <a:bodyPr/>
          <a:lstStyle>
            <a:lvl1pPr>
              <a:defRPr sz="4300" baseline="0"/>
            </a:lvl1pPr>
          </a:lstStyle>
          <a:p>
            <a:r>
              <a:rPr lang="de-DE" smtClean="0"/>
              <a:t>Titelmasterformat durch Klicken bearbeiten</a:t>
            </a:r>
            <a:endParaRPr lang="de-AT"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89449" y="5829265"/>
            <a:ext cx="1097535"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userDrawn="1"/>
        </p:nvSpPr>
        <p:spPr>
          <a:xfrm>
            <a:off x="1681493" y="6087258"/>
            <a:ext cx="9599083" cy="714041"/>
          </a:xfrm>
          <a:prstGeom prst="rect">
            <a:avLst/>
          </a:prstGeom>
        </p:spPr>
        <p:txBody>
          <a:bodyPr wrap="square" lIns="121917" tIns="60958" rIns="121917" bIns="60958">
            <a:spAutoFit/>
          </a:bodyPr>
          <a:lstStyle/>
          <a:p>
            <a:pPr algn="ctr" defTabSz="1219170" fontAlgn="base">
              <a:spcBef>
                <a:spcPct val="20000"/>
              </a:spcBef>
              <a:spcAft>
                <a:spcPct val="0"/>
              </a:spcAft>
              <a:buClr>
                <a:srgbClr val="CC0000"/>
              </a:buClr>
              <a:buFont typeface="Wingdings" pitchFamily="2" charset="2"/>
              <a:buNone/>
              <a:defRPr/>
            </a:pPr>
            <a:r>
              <a:rPr lang="de-AT" sz="1200" kern="0" dirty="0">
                <a:solidFill>
                  <a:srgbClr val="000000"/>
                </a:solidFill>
              </a:rPr>
              <a:t>Diese </a:t>
            </a:r>
            <a:r>
              <a:rPr lang="de-AT" sz="1200" kern="0" dirty="0" smtClean="0">
                <a:solidFill>
                  <a:srgbClr val="000000"/>
                </a:solidFill>
              </a:rPr>
              <a:t>Präsentation steht </a:t>
            </a:r>
            <a:r>
              <a:rPr lang="de-AT" sz="1200" kern="0" dirty="0">
                <a:solidFill>
                  <a:srgbClr val="000000"/>
                </a:solidFill>
              </a:rPr>
              <a:t>unter einer </a:t>
            </a:r>
            <a:r>
              <a:rPr lang="de-AT" sz="1200" kern="0" dirty="0" smtClean="0">
                <a:solidFill>
                  <a:srgbClr val="000000"/>
                </a:solidFill>
                <a:hlinkClick r:id="rId3"/>
              </a:rPr>
              <a:t>Creative Commons Namensnennung 4.0 Lizenz</a:t>
            </a:r>
            <a:r>
              <a:rPr lang="de-AT" sz="1200" kern="0" dirty="0" smtClean="0">
                <a:solidFill>
                  <a:srgbClr val="000000"/>
                </a:solidFill>
              </a:rPr>
              <a:t>.</a:t>
            </a:r>
            <a:endParaRPr lang="de-AT" sz="1200" kern="0" dirty="0">
              <a:solidFill>
                <a:srgbClr val="000000"/>
              </a:solidFill>
            </a:endParaRPr>
          </a:p>
          <a:p>
            <a:pPr algn="ctr" defTabSz="1219170" fontAlgn="base">
              <a:spcBef>
                <a:spcPct val="20000"/>
              </a:spcBef>
              <a:spcAft>
                <a:spcPct val="0"/>
              </a:spcAft>
              <a:buClr>
                <a:srgbClr val="CC0000"/>
              </a:buClr>
              <a:buFont typeface="Wingdings" pitchFamily="2" charset="2"/>
              <a:buNone/>
              <a:defRPr/>
            </a:pPr>
            <a:r>
              <a:rPr lang="de-AT" sz="1200" kern="0" dirty="0">
                <a:solidFill>
                  <a:srgbClr val="000000"/>
                </a:solidFill>
              </a:rPr>
              <a:t>Die Namensnennung der </a:t>
            </a:r>
            <a:r>
              <a:rPr lang="de-AT" sz="1200" kern="0" dirty="0" smtClean="0">
                <a:solidFill>
                  <a:srgbClr val="000000"/>
                </a:solidFill>
              </a:rPr>
              <a:t>Cooperation OGD Österreich als </a:t>
            </a:r>
            <a:r>
              <a:rPr lang="de-AT" sz="1200" kern="0" dirty="0">
                <a:solidFill>
                  <a:srgbClr val="000000"/>
                </a:solidFill>
              </a:rPr>
              <a:t>Rechteinhaberin hat in folgender Weise zu erfolgen:</a:t>
            </a:r>
            <a:br>
              <a:rPr lang="de-AT" sz="1200" kern="0" dirty="0">
                <a:solidFill>
                  <a:srgbClr val="000000"/>
                </a:solidFill>
              </a:rPr>
            </a:br>
            <a:r>
              <a:rPr lang="de-AT" sz="1200" kern="0" dirty="0">
                <a:solidFill>
                  <a:srgbClr val="000000"/>
                </a:solidFill>
              </a:rPr>
              <a:t>"</a:t>
            </a:r>
            <a:r>
              <a:rPr lang="de-AT" sz="1200" kern="0" dirty="0" smtClean="0">
                <a:solidFill>
                  <a:srgbClr val="000000"/>
                </a:solidFill>
              </a:rPr>
              <a:t>Datenquelle: Cooperation OGD Österreich"</a:t>
            </a:r>
            <a:endParaRPr lang="de-AT" sz="1200" kern="0" dirty="0">
              <a:solidFill>
                <a:srgbClr val="000000"/>
              </a:solidFill>
            </a:endParaRPr>
          </a:p>
        </p:txBody>
      </p:sp>
      <p:sp>
        <p:nvSpPr>
          <p:cNvPr id="9" name="AutoShape 4"/>
          <p:cNvSpPr>
            <a:spLocks noChangeArrowheads="1"/>
          </p:cNvSpPr>
          <p:nvPr userDrawn="1"/>
        </p:nvSpPr>
        <p:spPr bwMode="auto">
          <a:xfrm>
            <a:off x="911424" y="2420897"/>
            <a:ext cx="10369152" cy="45719"/>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3175" cmpd="dbl">
            <a:solidFill>
              <a:schemeClr val="accent2"/>
            </a:solidFill>
            <a:prstDash val="solid"/>
            <a:round/>
            <a:headEnd/>
            <a:tailEnd/>
          </a:ln>
        </p:spPr>
        <p:txBody>
          <a:bodyPr lIns="121917" tIns="60958" rIns="121917" bIns="60958"/>
          <a:lstStyle/>
          <a:p>
            <a:pPr defTabSz="1219170">
              <a:defRPr/>
            </a:pPr>
            <a:endParaRPr lang="de-DE" sz="3200">
              <a:solidFill>
                <a:srgbClr val="000000"/>
              </a:solidFill>
              <a:latin typeface="Times New Roman" pitchFamily="18" charset="0"/>
            </a:endParaRPr>
          </a:p>
        </p:txBody>
      </p:sp>
    </p:spTree>
    <p:extLst>
      <p:ext uri="{BB962C8B-B14F-4D97-AF65-F5344CB8AC3E}">
        <p14:creationId xmlns:p14="http://schemas.microsoft.com/office/powerpoint/2010/main" val="34060394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10.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slideLayout" Target="../slideLayouts/slideLayout114.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50" Type="http://schemas.openxmlformats.org/officeDocument/2006/relationships/slideLayout" Target="../slideLayouts/slideLayout125.xml"/><Relationship Id="rId55" Type="http://schemas.openxmlformats.org/officeDocument/2006/relationships/slideLayout" Target="../slideLayouts/slideLayout130.xml"/><Relationship Id="rId63" Type="http://schemas.openxmlformats.org/officeDocument/2006/relationships/slideLayout" Target="../slideLayouts/slideLayout138.xml"/><Relationship Id="rId68" Type="http://schemas.openxmlformats.org/officeDocument/2006/relationships/slideLayout" Target="../slideLayouts/slideLayout143.xml"/><Relationship Id="rId7" Type="http://schemas.openxmlformats.org/officeDocument/2006/relationships/slideLayout" Target="../slideLayouts/slideLayout82.xml"/><Relationship Id="rId71" Type="http://schemas.openxmlformats.org/officeDocument/2006/relationships/slideLayout" Target="../slideLayouts/slideLayout14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9" Type="http://schemas.openxmlformats.org/officeDocument/2006/relationships/slideLayout" Target="../slideLayouts/slideLayout104.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66" Type="http://schemas.openxmlformats.org/officeDocument/2006/relationships/slideLayout" Target="../slideLayouts/slideLayout141.xml"/><Relationship Id="rId74" Type="http://schemas.openxmlformats.org/officeDocument/2006/relationships/slideLayout" Target="../slideLayouts/slideLayout14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 Id="rId61" Type="http://schemas.openxmlformats.org/officeDocument/2006/relationships/slideLayout" Target="../slideLayouts/slideLayout136.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slideLayout" Target="../slideLayouts/slideLayout135.xml"/><Relationship Id="rId65" Type="http://schemas.openxmlformats.org/officeDocument/2006/relationships/slideLayout" Target="../slideLayouts/slideLayout140.xml"/><Relationship Id="rId73" Type="http://schemas.openxmlformats.org/officeDocument/2006/relationships/slideLayout" Target="../slideLayouts/slideLayout14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64" Type="http://schemas.openxmlformats.org/officeDocument/2006/relationships/slideLayout" Target="../slideLayouts/slideLayout139.xml"/><Relationship Id="rId69" Type="http://schemas.openxmlformats.org/officeDocument/2006/relationships/slideLayout" Target="../slideLayouts/slideLayout144.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72" Type="http://schemas.openxmlformats.org/officeDocument/2006/relationships/slideLayout" Target="../slideLayouts/slideLayout147.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slideLayout" Target="../slideLayouts/slideLayout134.xml"/><Relationship Id="rId67" Type="http://schemas.openxmlformats.org/officeDocument/2006/relationships/slideLayout" Target="../slideLayouts/slideLayout142.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slideLayout" Target="../slideLayouts/slideLayout137.xml"/><Relationship Id="rId70" Type="http://schemas.openxmlformats.org/officeDocument/2006/relationships/slideLayout" Target="../slideLayouts/slideLayout145.xml"/><Relationship Id="rId75" Type="http://schemas.openxmlformats.org/officeDocument/2006/relationships/theme" Target="../theme/theme11.xml"/><Relationship Id="rId1" Type="http://schemas.openxmlformats.org/officeDocument/2006/relationships/slideLayout" Target="../slideLayouts/slideLayout76.xml"/><Relationship Id="rId6" Type="http://schemas.openxmlformats.org/officeDocument/2006/relationships/slideLayout" Target="../slideLayouts/slideLayout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vmlDrawing" Target="../drawings/vmlDrawing1.vml"/><Relationship Id="rId3" Type="http://schemas.openxmlformats.org/officeDocument/2006/relationships/slideLayout" Target="../slideLayouts/slideLayout152.xml"/><Relationship Id="rId21" Type="http://schemas.openxmlformats.org/officeDocument/2006/relationships/image" Target="../media/image19.emf"/><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theme" Target="../theme/theme12.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oleObject" Target="../embeddings/oleObject1.bin"/><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19" Type="http://schemas.openxmlformats.org/officeDocument/2006/relationships/tags" Target="../tags/tag1.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6" Type="http://schemas.openxmlformats.org/officeDocument/2006/relationships/theme" Target="../theme/theme13.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tags" Target="../tags/tag7.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vmlDrawing" Target="../drawings/vmlDrawing6.v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image" Target="../media/image19.emf"/><Relationship Id="rId10" Type="http://schemas.openxmlformats.org/officeDocument/2006/relationships/slideLayout" Target="../slideLayouts/slideLayout190.xml"/><Relationship Id="rId19" Type="http://schemas.openxmlformats.org/officeDocument/2006/relationships/theme" Target="../theme/theme14.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oleObject" Target="../embeddings/oleObject6.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7.xml"/><Relationship Id="rId4"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9.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4"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6"/>
            <a:ext cx="857536" cy="168275"/>
          </a:xfrm>
          <a:prstGeom prst="rect">
            <a:avLst/>
          </a:prstGeom>
        </p:spPr>
        <p:txBody>
          <a:bodyPr vert="horz" lIns="0" tIns="0" rIns="0" bIns="0" rtlCol="0" anchor="t" anchorCtr="0"/>
          <a:lstStyle>
            <a:lvl1pPr algn="r">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17587047"/>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723" r:id="rId11"/>
    <p:sldLayoutId id="2147483724" r:id="rId12"/>
  </p:sldLayoutIdLst>
  <p:hf hd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userDrawn="1">
          <p15:clr>
            <a:srgbClr val="F26B43"/>
          </p15:clr>
        </p15:guide>
        <p15:guide id="2" pos="211" userDrawn="1">
          <p15:clr>
            <a:srgbClr val="F26B43"/>
          </p15:clr>
        </p15:guide>
        <p15:guide id="3" pos="7469" userDrawn="1">
          <p15:clr>
            <a:srgbClr val="F26B43"/>
          </p15:clr>
        </p15:guide>
        <p15:guide id="4" orient="horz" pos="411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en-GB" noProof="0"/>
              <a:t>Title</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en-GB" noProof="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4"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smtClean="0">
                <a:solidFill>
                  <a:srgbClr val="292929"/>
                </a:solidFill>
              </a:rPr>
              <a:t>Open Data in der Verwaltung</a:t>
            </a:r>
            <a:endParaRPr lang="en-GB" dirty="0">
              <a:solidFill>
                <a:srgbClr val="292929"/>
              </a:solidFill>
            </a:endParaRPr>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6"/>
            <a:ext cx="857536" cy="168275"/>
          </a:xfrm>
          <a:prstGeom prst="rect">
            <a:avLst/>
          </a:prstGeom>
        </p:spPr>
        <p:txBody>
          <a:bodyPr vert="horz" lIns="0" tIns="0" rIns="0" bIns="0" rtlCol="0" anchor="t" anchorCtr="0"/>
          <a:lstStyle>
            <a:lvl1pPr algn="r">
              <a:defRPr sz="1300" b="0" i="0">
                <a:solidFill>
                  <a:schemeClr val="tx1"/>
                </a:solidFill>
                <a:latin typeface="Wiener Melange" panose="020B0502020209020204" pitchFamily="34" charset="0"/>
              </a:defRPr>
            </a:lvl1pPr>
          </a:lstStyle>
          <a:p>
            <a:fld id="{6DD58E23-04B3-3D49-B751-244912192C4F}" type="slidenum">
              <a:rPr lang="en-GB" smtClean="0">
                <a:solidFill>
                  <a:srgbClr val="292929"/>
                </a:solidFill>
              </a:rPr>
              <a:pPr/>
              <a:t>‹Nr.›</a:t>
            </a:fld>
            <a:endParaRPr lang="en-GB">
              <a:solidFill>
                <a:srgbClr val="292929"/>
              </a:solidFill>
            </a:endParaRPr>
          </a:p>
        </p:txBody>
      </p:sp>
    </p:spTree>
    <p:extLst>
      <p:ext uri="{BB962C8B-B14F-4D97-AF65-F5344CB8AC3E}">
        <p14:creationId xmlns:p14="http://schemas.microsoft.com/office/powerpoint/2010/main" val="335763170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9" r:id="rId18"/>
    <p:sldLayoutId id="2147483780" r:id="rId19"/>
  </p:sldLayoutIdLst>
  <p:hf hd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3" y="333375"/>
            <a:ext cx="11522075" cy="236177"/>
          </a:xfrm>
          <a:prstGeom prst="rect">
            <a:avLst/>
          </a:prstGeom>
        </p:spPr>
        <p:txBody>
          <a:bodyPr vert="horz" lIns="0" tIns="0" rIns="0" bIns="0" rtlCol="0" anchor="t" anchorCtr="0">
            <a:noAutofit/>
          </a:bodyPr>
          <a:lstStyle/>
          <a:p>
            <a:r>
              <a:rPr lang="en-GB" noProof="0"/>
              <a:t>Title</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1" y="2042669"/>
            <a:ext cx="8640000" cy="2730500"/>
          </a:xfrm>
          <a:prstGeom prst="rect">
            <a:avLst/>
          </a:prstGeom>
        </p:spPr>
        <p:txBody>
          <a:bodyPr vert="horz" lIns="0" tIns="0" rIns="0" bIns="0" rtlCol="0">
            <a:normAutofit/>
          </a:bodyPr>
          <a:lstStyle/>
          <a:p>
            <a:r>
              <a:rPr lang="en-GB" noProof="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5" y="6341417"/>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pPr defTabSz="914377"/>
            <a:r>
              <a:rPr lang="de-AT" smtClean="0">
                <a:solidFill>
                  <a:srgbClr val="292929"/>
                </a:solidFill>
              </a:rPr>
              <a:t>Open Data in der Verwaltung</a:t>
            </a:r>
            <a:endParaRPr lang="en-GB" dirty="0">
              <a:solidFill>
                <a:srgbClr val="292929"/>
              </a:solidFill>
            </a:endParaRPr>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tx1"/>
                </a:solidFill>
                <a:latin typeface="Wiener Melange" panose="020B0502020209020204" pitchFamily="34" charset="0"/>
              </a:defRPr>
            </a:lvl1pPr>
          </a:lstStyle>
          <a:p>
            <a:pPr defTabSz="914377"/>
            <a:fld id="{6DD58E23-04B3-3D49-B751-244912192C4F}" type="slidenum">
              <a:rPr lang="en-GB" smtClean="0">
                <a:solidFill>
                  <a:srgbClr val="292929"/>
                </a:solidFill>
              </a:rPr>
              <a:pPr defTabSz="914377"/>
              <a:t>‹Nr.›</a:t>
            </a:fld>
            <a:endParaRPr lang="en-GB">
              <a:solidFill>
                <a:srgbClr val="292929"/>
              </a:solidFill>
            </a:endParaRPr>
          </a:p>
        </p:txBody>
      </p:sp>
    </p:spTree>
    <p:extLst>
      <p:ext uri="{BB962C8B-B14F-4D97-AF65-F5344CB8AC3E}">
        <p14:creationId xmlns:p14="http://schemas.microsoft.com/office/powerpoint/2010/main" val="352863132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19" r:id="rId38"/>
    <p:sldLayoutId id="2147483820" r:id="rId39"/>
    <p:sldLayoutId id="2147483821" r:id="rId40"/>
    <p:sldLayoutId id="2147483822" r:id="rId41"/>
    <p:sldLayoutId id="2147483823" r:id="rId42"/>
    <p:sldLayoutId id="2147483824" r:id="rId43"/>
    <p:sldLayoutId id="2147483825" r:id="rId44"/>
    <p:sldLayoutId id="2147483826" r:id="rId45"/>
    <p:sldLayoutId id="2147483827" r:id="rId46"/>
    <p:sldLayoutId id="2147483828" r:id="rId47"/>
    <p:sldLayoutId id="2147483829" r:id="rId48"/>
    <p:sldLayoutId id="2147483830" r:id="rId49"/>
    <p:sldLayoutId id="2147483831" r:id="rId50"/>
    <p:sldLayoutId id="2147483832" r:id="rId51"/>
    <p:sldLayoutId id="2147483833" r:id="rId52"/>
    <p:sldLayoutId id="2147483834" r:id="rId53"/>
    <p:sldLayoutId id="2147483835" r:id="rId54"/>
    <p:sldLayoutId id="2147483836" r:id="rId55"/>
    <p:sldLayoutId id="2147483837" r:id="rId56"/>
    <p:sldLayoutId id="2147483838" r:id="rId57"/>
    <p:sldLayoutId id="2147483839" r:id="rId58"/>
    <p:sldLayoutId id="2147483840" r:id="rId59"/>
    <p:sldLayoutId id="2147483841" r:id="rId60"/>
    <p:sldLayoutId id="2147483842" r:id="rId61"/>
    <p:sldLayoutId id="2147483843" r:id="rId62"/>
    <p:sldLayoutId id="2147483844" r:id="rId63"/>
    <p:sldLayoutId id="2147483845" r:id="rId64"/>
    <p:sldLayoutId id="2147483846" r:id="rId65"/>
    <p:sldLayoutId id="2147483847" r:id="rId66"/>
    <p:sldLayoutId id="2147483848" r:id="rId67"/>
    <p:sldLayoutId id="2147483849" r:id="rId68"/>
    <p:sldLayoutId id="2147483850" r:id="rId69"/>
    <p:sldLayoutId id="2147483851" r:id="rId70"/>
    <p:sldLayoutId id="2147483852" r:id="rId71"/>
    <p:sldLayoutId id="2147483853" r:id="rId72"/>
    <p:sldLayoutId id="2147483854" r:id="rId73"/>
    <p:sldLayoutId id="2147483855" r:id="rId74"/>
  </p:sldLayoutIdLst>
  <p:hf hdr="0" dt="0"/>
  <p:txStyles>
    <p:titleStyle>
      <a:lvl1pPr algn="l" defTabSz="914377"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377" rtl="0" eaLnBrk="1" latinLnBrk="0" hangingPunct="1">
        <a:lnSpc>
          <a:spcPct val="100000"/>
        </a:lnSpc>
        <a:spcBef>
          <a:spcPts val="1000"/>
        </a:spcBef>
        <a:buFont typeface="Arial" panose="020B0604020202020204" pitchFamily="34" charset="0"/>
        <a:buNone/>
        <a:defRPr sz="3500" b="0" i="0" kern="1200">
          <a:solidFill>
            <a:schemeClr val="tx1"/>
          </a:solidFill>
          <a:latin typeface="Wiener Melange" panose="020B0502020209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E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F83DBD-746D-4066-88DA-0F93B96F4EE2}"/>
              </a:ext>
            </a:extLst>
          </p:cNvPr>
          <p:cNvGraphicFramePr>
            <a:graphicFrameLocks noChangeAspect="1"/>
          </p:cNvGraphicFramePr>
          <p:nvPr>
            <p:custDataLst>
              <p:tags r:id="rId19"/>
            </p:custDataLst>
            <p:ext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6198" name="think-cell Slide" r:id="rId20" imgW="360" imgH="360" progId="TCLayout.ActiveDocument.1">
                  <p:embed/>
                </p:oleObj>
              </mc:Choice>
              <mc:Fallback>
                <p:oleObj name="think-cell Slide" r:id="rId20" imgW="360" imgH="360" progId="TCLayout.ActiveDocument.1">
                  <p:embed/>
                  <p:pic>
                    <p:nvPicPr>
                      <p:cNvPr id="4" name="Object 3" hidden="1">
                        <a:extLst>
                          <a:ext uri="{FF2B5EF4-FFF2-40B4-BE49-F238E27FC236}">
                            <a16:creationId xmlns:a16="http://schemas.microsoft.com/office/drawing/2014/main" id="{3DF83DBD-746D-4066-88DA-0F93B96F4EE2}"/>
                          </a:ext>
                        </a:extLst>
                      </p:cNvPr>
                      <p:cNvPicPr/>
                      <p:nvPr/>
                    </p:nvPicPr>
                    <p:blipFill>
                      <a:blip r:embed="rId21"/>
                      <a:stretch>
                        <a:fillRect/>
                      </a:stretch>
                    </p:blipFill>
                    <p:spPr>
                      <a:xfrm>
                        <a:off x="1591" y="1591"/>
                        <a:ext cx="1588" cy="1588"/>
                      </a:xfrm>
                      <a:prstGeom prst="rect">
                        <a:avLst/>
                      </a:prstGeom>
                    </p:spPr>
                  </p:pic>
                </p:oleObj>
              </mc:Fallback>
            </mc:AlternateContent>
          </a:graphicData>
        </a:graphic>
      </p:graphicFrame>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5" y="290848"/>
            <a:ext cx="11522075" cy="357741"/>
          </a:xfrm>
          <a:prstGeom prst="rect">
            <a:avLst/>
          </a:prstGeom>
        </p:spPr>
        <p:txBody>
          <a:bodyPr vert="horz" lIns="0" tIns="0" rIns="0" bIns="0" rtlCol="0" anchor="t" anchorCtr="0">
            <a:noAutofit/>
          </a:bodyPr>
          <a:lstStyle/>
          <a:p>
            <a:r>
              <a:rPr lang="de-AT" noProof="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3" y="2085199"/>
            <a:ext cx="8640000" cy="2730500"/>
          </a:xfrm>
          <a:prstGeom prst="rect">
            <a:avLst/>
          </a:prstGeom>
        </p:spPr>
        <p:txBody>
          <a:bodyPr vert="horz" lIns="0" tIns="0" rIns="0" bIns="0" rtlCol="0">
            <a:noAutofit/>
          </a:bodyPr>
          <a:lstStyle/>
          <a:p>
            <a:r>
              <a:rPr lang="de-AT" noProof="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5" y="6341424"/>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smtClean="0"/>
              <a:t>Open Data in der Verwaltung</a:t>
            </a:r>
            <a:endParaRPr lang="de-AT"/>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bg1">
                    <a:lumMod val="65000"/>
                  </a:schemeClr>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105653545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9" r:id="rId12"/>
    <p:sldLayoutId id="2147483870" r:id="rId13"/>
    <p:sldLayoutId id="2147483871" r:id="rId14"/>
    <p:sldLayoutId id="2147483872" r:id="rId15"/>
    <p:sldLayoutId id="2147483873" r:id="rId16"/>
  </p:sldLayoutIdLst>
  <p:hf hdr="0" dt="0"/>
  <p:txStyles>
    <p:titleStyle>
      <a:lvl1pPr algn="l" defTabSz="914264" rtl="0" eaLnBrk="1" latinLnBrk="0" hangingPunct="1">
        <a:lnSpc>
          <a:spcPct val="90000"/>
        </a:lnSpc>
        <a:spcBef>
          <a:spcPct val="0"/>
        </a:spcBef>
        <a:buNone/>
        <a:defRPr sz="3200" b="1" i="0" kern="1200">
          <a:solidFill>
            <a:schemeClr val="tx1"/>
          </a:solidFill>
          <a:latin typeface="Wiener Melange Extra Bold" panose="020B0502020209020204" pitchFamily="34" charset="0"/>
          <a:ea typeface="+mj-ea"/>
          <a:cs typeface="+mj-cs"/>
        </a:defRPr>
      </a:lvl1pPr>
    </p:titleStyle>
    <p:bodyStyle>
      <a:lvl1pPr marL="0" indent="0" algn="l" defTabSz="914264" rtl="0" eaLnBrk="1" latinLnBrk="0" hangingPunct="1">
        <a:lnSpc>
          <a:spcPct val="100000"/>
        </a:lnSpc>
        <a:spcBef>
          <a:spcPts val="1000"/>
        </a:spcBef>
        <a:buFont typeface="Arial" panose="020B0604020202020204" pitchFamily="34" charset="0"/>
        <a:buNone/>
        <a:defRPr sz="3500" b="0" i="0" kern="1200">
          <a:solidFill>
            <a:schemeClr val="tx1"/>
          </a:solidFill>
          <a:latin typeface="Wiener Melange" panose="020B0502020209020204" pitchFamily="34" charset="0"/>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E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9081"/>
            <a:ext cx="10896661" cy="867931"/>
          </a:xfrm>
          <a:prstGeom prst="rect">
            <a:avLst/>
          </a:prstGeom>
        </p:spPr>
        <p:txBody>
          <a:bodyPr vert="horz" lIns="91438" tIns="45719" rIns="91438" bIns="45719" rtlCol="0" anchor="ctr">
            <a:noAutofit/>
          </a:bodyPr>
          <a:lstStyle/>
          <a:p>
            <a:r>
              <a:rPr lang="de-DE" dirty="0"/>
              <a:t>Mastertitelformat bearbeiten</a:t>
            </a:r>
            <a:endParaRPr lang="en-US" dirty="0"/>
          </a:p>
        </p:txBody>
      </p:sp>
      <p:sp>
        <p:nvSpPr>
          <p:cNvPr id="3" name="Text Placeholder 2"/>
          <p:cNvSpPr>
            <a:spLocks noGrp="1"/>
          </p:cNvSpPr>
          <p:nvPr>
            <p:ph type="body" idx="1"/>
          </p:nvPr>
        </p:nvSpPr>
        <p:spPr>
          <a:xfrm>
            <a:off x="360000" y="1260001"/>
            <a:ext cx="10896661" cy="5068247"/>
          </a:xfrm>
          <a:prstGeom prst="rect">
            <a:avLst/>
          </a:prstGeom>
        </p:spPr>
        <p:txBody>
          <a:bodyPr vert="horz" lIns="89998" tIns="45719" rIns="91438" bIns="45719"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extfeld 8">
            <a:extLst>
              <a:ext uri="{FF2B5EF4-FFF2-40B4-BE49-F238E27FC236}">
                <a16:creationId xmlns:a16="http://schemas.microsoft.com/office/drawing/2014/main" id="{BE7A5FF6-FB9B-0141-9E33-7522F7E4B608}"/>
              </a:ext>
            </a:extLst>
          </p:cNvPr>
          <p:cNvSpPr txBox="1"/>
          <p:nvPr/>
        </p:nvSpPr>
        <p:spPr>
          <a:xfrm>
            <a:off x="11644440" y="6611194"/>
            <a:ext cx="547561" cy="246807"/>
          </a:xfrm>
          <a:prstGeom prst="rect">
            <a:avLst/>
          </a:prstGeom>
          <a:noFill/>
        </p:spPr>
        <p:txBody>
          <a:bodyPr wrap="square" lIns="91438" tIns="45719" rIns="91438" bIns="45719" rtlCol="0" anchor="ctr">
            <a:noAutofit/>
          </a:bodyPr>
          <a:lstStyle/>
          <a:p>
            <a:pPr marL="1800" algn="ctr">
              <a:lnSpc>
                <a:spcPct val="110000"/>
              </a:lnSpc>
              <a:spcBef>
                <a:spcPts val="300"/>
              </a:spcBef>
              <a:spcAft>
                <a:spcPts val="300"/>
              </a:spcAft>
              <a:buClr>
                <a:srgbClr val="FF0000"/>
              </a:buClr>
              <a:buSzPct val="100000"/>
              <a:buFont typeface="Arial" charset="0"/>
              <a:buNone/>
            </a:pPr>
            <a:fld id="{D97FBC00-E80B-F947-BED1-600808A3EDC1}" type="slidenum">
              <a:rPr lang="de-DE" sz="1100" smtClean="0">
                <a:solidFill>
                  <a:srgbClr val="282828"/>
                </a:solidFill>
              </a:rPr>
              <a:pPr marL="1800" algn="ctr">
                <a:lnSpc>
                  <a:spcPct val="110000"/>
                </a:lnSpc>
                <a:spcBef>
                  <a:spcPts val="300"/>
                </a:spcBef>
                <a:spcAft>
                  <a:spcPts val="300"/>
                </a:spcAft>
                <a:buClr>
                  <a:srgbClr val="FF0000"/>
                </a:buClr>
                <a:buSzPct val="100000"/>
                <a:buFont typeface="Arial" charset="0"/>
                <a:buNone/>
              </a:pPr>
              <a:t>‹Nr.›</a:t>
            </a:fld>
            <a:endParaRPr lang="de-DE" sz="1100" dirty="0">
              <a:solidFill>
                <a:srgbClr val="282828"/>
              </a:solidFill>
            </a:endParaRPr>
          </a:p>
        </p:txBody>
      </p:sp>
      <p:sp>
        <p:nvSpPr>
          <p:cNvPr id="32" name="Textfeld 8">
            <a:extLst>
              <a:ext uri="{FF2B5EF4-FFF2-40B4-BE49-F238E27FC236}">
                <a16:creationId xmlns:a16="http://schemas.microsoft.com/office/drawing/2014/main" id="{7DB5FF66-4F2B-7741-8057-1B3F7A427EE2}"/>
              </a:ext>
            </a:extLst>
          </p:cNvPr>
          <p:cNvSpPr txBox="1"/>
          <p:nvPr/>
        </p:nvSpPr>
        <p:spPr>
          <a:xfrm>
            <a:off x="11644440" y="6611194"/>
            <a:ext cx="547561" cy="246807"/>
          </a:xfrm>
          <a:prstGeom prst="rect">
            <a:avLst/>
          </a:prstGeom>
          <a:noFill/>
        </p:spPr>
        <p:txBody>
          <a:bodyPr wrap="square" lIns="91438" tIns="45719" rIns="91438" bIns="45719" rtlCol="0" anchor="ctr">
            <a:noAutofit/>
          </a:bodyPr>
          <a:lstStyle/>
          <a:p>
            <a:pPr marL="1800" algn="ctr">
              <a:lnSpc>
                <a:spcPct val="110000"/>
              </a:lnSpc>
              <a:spcBef>
                <a:spcPts val="300"/>
              </a:spcBef>
              <a:spcAft>
                <a:spcPts val="300"/>
              </a:spcAft>
              <a:buClr>
                <a:srgbClr val="FF0000"/>
              </a:buClr>
              <a:buSzPct val="100000"/>
              <a:buFont typeface="Arial" charset="0"/>
              <a:buNone/>
            </a:pPr>
            <a:fld id="{D97FBC00-E80B-F947-BED1-600808A3EDC1}" type="slidenum">
              <a:rPr lang="de-DE" sz="1100" smtClean="0">
                <a:solidFill>
                  <a:srgbClr val="282828"/>
                </a:solidFill>
              </a:rPr>
              <a:pPr marL="1800" algn="ctr">
                <a:lnSpc>
                  <a:spcPct val="110000"/>
                </a:lnSpc>
                <a:spcBef>
                  <a:spcPts val="300"/>
                </a:spcBef>
                <a:spcAft>
                  <a:spcPts val="300"/>
                </a:spcAft>
                <a:buClr>
                  <a:srgbClr val="FF0000"/>
                </a:buClr>
                <a:buSzPct val="100000"/>
                <a:buFont typeface="Arial" charset="0"/>
                <a:buNone/>
              </a:pPr>
              <a:t>‹Nr.›</a:t>
            </a:fld>
            <a:endParaRPr lang="de-DE" sz="1100" dirty="0">
              <a:solidFill>
                <a:srgbClr val="282828"/>
              </a:solidFill>
            </a:endParaRPr>
          </a:p>
        </p:txBody>
      </p:sp>
      <p:sp>
        <p:nvSpPr>
          <p:cNvPr id="34" name="Textfeld 8">
            <a:extLst>
              <a:ext uri="{FF2B5EF4-FFF2-40B4-BE49-F238E27FC236}">
                <a16:creationId xmlns:a16="http://schemas.microsoft.com/office/drawing/2014/main" id="{A2B6D69B-5CCA-B546-8B77-99B6C2C535F5}"/>
              </a:ext>
            </a:extLst>
          </p:cNvPr>
          <p:cNvSpPr txBox="1"/>
          <p:nvPr userDrawn="1"/>
        </p:nvSpPr>
        <p:spPr>
          <a:xfrm>
            <a:off x="11644440" y="6611194"/>
            <a:ext cx="547561" cy="246807"/>
          </a:xfrm>
          <a:prstGeom prst="rect">
            <a:avLst/>
          </a:prstGeom>
          <a:noFill/>
        </p:spPr>
        <p:txBody>
          <a:bodyPr wrap="square" lIns="91438" tIns="45719" rIns="91438" bIns="45719" rtlCol="0" anchor="ctr">
            <a:noAutofit/>
          </a:bodyPr>
          <a:lstStyle/>
          <a:p>
            <a:pPr marL="1800" algn="ctr">
              <a:lnSpc>
                <a:spcPct val="110000"/>
              </a:lnSpc>
              <a:spcBef>
                <a:spcPts val="300"/>
              </a:spcBef>
              <a:spcAft>
                <a:spcPts val="300"/>
              </a:spcAft>
              <a:buClr>
                <a:srgbClr val="FF0000"/>
              </a:buClr>
              <a:buSzPct val="100000"/>
              <a:buFont typeface="Arial" charset="0"/>
              <a:buNone/>
            </a:pPr>
            <a:fld id="{D97FBC00-E80B-F947-BED1-600808A3EDC1}" type="slidenum">
              <a:rPr lang="de-DE" sz="1100" smtClean="0">
                <a:solidFill>
                  <a:srgbClr val="282828"/>
                </a:solidFill>
              </a:rPr>
              <a:pPr marL="1800" algn="ctr">
                <a:lnSpc>
                  <a:spcPct val="110000"/>
                </a:lnSpc>
                <a:spcBef>
                  <a:spcPts val="300"/>
                </a:spcBef>
                <a:spcAft>
                  <a:spcPts val="300"/>
                </a:spcAft>
                <a:buClr>
                  <a:srgbClr val="FF0000"/>
                </a:buClr>
                <a:buSzPct val="100000"/>
                <a:buFont typeface="Arial" charset="0"/>
                <a:buNone/>
              </a:pPr>
              <a:t>‹Nr.›</a:t>
            </a:fld>
            <a:endParaRPr lang="de-DE" sz="1100" dirty="0">
              <a:solidFill>
                <a:srgbClr val="282828"/>
              </a:solidFill>
            </a:endParaRPr>
          </a:p>
        </p:txBody>
      </p:sp>
    </p:spTree>
    <p:extLst>
      <p:ext uri="{BB962C8B-B14F-4D97-AF65-F5344CB8AC3E}">
        <p14:creationId xmlns:p14="http://schemas.microsoft.com/office/powerpoint/2010/main" val="233015322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hf hdr="0" dt="0"/>
  <p:txStyles>
    <p:titleStyle>
      <a:lvl1pPr algn="l" defTabSz="914377" rtl="0" eaLnBrk="1" latinLnBrk="0" hangingPunct="1">
        <a:lnSpc>
          <a:spcPct val="90000"/>
        </a:lnSpc>
        <a:spcBef>
          <a:spcPct val="0"/>
        </a:spcBef>
        <a:buNone/>
        <a:defRPr sz="2800" b="0" kern="1200">
          <a:solidFill>
            <a:schemeClr val="tx2"/>
          </a:solidFill>
          <a:latin typeface="Wiener Melange" panose="020B0502020209020204" pitchFamily="34" charset="0"/>
          <a:ea typeface="+mj-ea"/>
          <a:cs typeface="+mj-cs"/>
        </a:defRPr>
      </a:lvl1pPr>
    </p:titleStyle>
    <p:bodyStyle>
      <a:lvl1pPr marL="228594" indent="-228594" algn="l" defTabSz="914377" rtl="0" eaLnBrk="1" latinLnBrk="0" hangingPunct="1">
        <a:lnSpc>
          <a:spcPct val="110000"/>
        </a:lnSpc>
        <a:spcBef>
          <a:spcPts val="300"/>
        </a:spcBef>
        <a:spcAft>
          <a:spcPts val="600"/>
        </a:spcAft>
        <a:buClr>
          <a:schemeClr val="bg2"/>
        </a:buClr>
        <a:buSzPct val="100000"/>
        <a:buFont typeface="Arial" charset="0"/>
        <a:buChar char="•"/>
        <a:defRPr sz="2400" kern="1200">
          <a:solidFill>
            <a:schemeClr val="tx1"/>
          </a:solidFill>
          <a:latin typeface="Wiener Melange" panose="020B0502020209020204" pitchFamily="34" charset="0"/>
          <a:ea typeface="+mn-ea"/>
          <a:cs typeface="+mn-cs"/>
        </a:defRPr>
      </a:lvl1pPr>
      <a:lvl2pPr marL="539987" indent="-228594" algn="l" defTabSz="914377" rtl="0" eaLnBrk="1" latinLnBrk="0" hangingPunct="1">
        <a:lnSpc>
          <a:spcPct val="110000"/>
        </a:lnSpc>
        <a:spcBef>
          <a:spcPts val="300"/>
        </a:spcBef>
        <a:spcAft>
          <a:spcPts val="600"/>
        </a:spcAft>
        <a:buClr>
          <a:schemeClr val="bg2"/>
        </a:buClr>
        <a:buSzPct val="100000"/>
        <a:buFont typeface="Courier New" panose="02070309020205020404" pitchFamily="49" charset="0"/>
        <a:buChar char="o"/>
        <a:defRPr sz="2000" kern="1200">
          <a:solidFill>
            <a:schemeClr val="tx1"/>
          </a:solidFill>
          <a:latin typeface="Wiener Melange" panose="020B0502020209020204" pitchFamily="34" charset="0"/>
          <a:ea typeface="+mn-ea"/>
          <a:cs typeface="+mn-cs"/>
        </a:defRPr>
      </a:lvl2pPr>
      <a:lvl3pPr marL="827979" indent="-228594" algn="l" defTabSz="914377" rtl="0" eaLnBrk="1" latinLnBrk="0" hangingPunct="1">
        <a:lnSpc>
          <a:spcPct val="110000"/>
        </a:lnSpc>
        <a:spcBef>
          <a:spcPts val="300"/>
        </a:spcBef>
        <a:spcAft>
          <a:spcPts val="600"/>
        </a:spcAft>
        <a:buClr>
          <a:schemeClr val="bg2"/>
        </a:buClr>
        <a:buSzPct val="100000"/>
        <a:buFont typeface="Wingdings" panose="05000000000000000000" pitchFamily="2" charset="2"/>
        <a:buChar char="§"/>
        <a:defRPr sz="1900" kern="1200">
          <a:solidFill>
            <a:schemeClr val="tx1"/>
          </a:solidFill>
          <a:latin typeface="Wiener Melange" panose="020B0502020209020204" pitchFamily="34" charset="0"/>
          <a:ea typeface="+mn-ea"/>
          <a:cs typeface="+mn-cs"/>
        </a:defRPr>
      </a:lvl3pPr>
      <a:lvl4pPr marL="1097973" indent="-228594" algn="l" defTabSz="914377" rtl="0" eaLnBrk="1" latinLnBrk="0" hangingPunct="1">
        <a:lnSpc>
          <a:spcPct val="110000"/>
        </a:lnSpc>
        <a:spcBef>
          <a:spcPts val="300"/>
        </a:spcBef>
        <a:spcAft>
          <a:spcPts val="600"/>
        </a:spcAft>
        <a:buClr>
          <a:schemeClr val="bg2"/>
        </a:buClr>
        <a:buSzPct val="100000"/>
        <a:buFont typeface="Symbol" panose="05050102010706020507" pitchFamily="18" charset="2"/>
        <a:buChar char="-"/>
        <a:defRPr sz="1600" kern="1200">
          <a:solidFill>
            <a:schemeClr val="tx1"/>
          </a:solidFill>
          <a:latin typeface="Wiener Melange" panose="020B0502020209020204" pitchFamily="34" charset="0"/>
          <a:ea typeface="+mn-ea"/>
          <a:cs typeface="+mn-cs"/>
        </a:defRPr>
      </a:lvl4pPr>
      <a:lvl5pPr marL="1367966" indent="-228594" algn="l" defTabSz="914377" rtl="0" eaLnBrk="1" latinLnBrk="0" hangingPunct="1">
        <a:lnSpc>
          <a:spcPct val="110000"/>
        </a:lnSpc>
        <a:spcBef>
          <a:spcPts val="300"/>
        </a:spcBef>
        <a:spcAft>
          <a:spcPts val="600"/>
        </a:spcAft>
        <a:buClr>
          <a:schemeClr val="bg2"/>
        </a:buClr>
        <a:buSzPct val="100000"/>
        <a:buFont typeface="Wingdings" panose="05000000000000000000" pitchFamily="2" charset="2"/>
        <a:buChar char="Ø"/>
        <a:defRPr sz="1600" kern="1200">
          <a:solidFill>
            <a:schemeClr val="tx1"/>
          </a:solidFill>
          <a:latin typeface="Wiener Melange" panose="020B0502020209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F83DBD-746D-4066-88DA-0F93B96F4EE2}"/>
              </a:ext>
            </a:extLst>
          </p:cNvPr>
          <p:cNvGraphicFramePr>
            <a:graphicFrameLocks noChangeAspect="1"/>
          </p:cNvGraphicFramePr>
          <p:nvPr userDrawn="1">
            <p:custDataLst>
              <p:tags r:id="rId21"/>
            </p:custDataLst>
            <p:ext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13353" name="think-cell Slide" r:id="rId22" imgW="360" imgH="360" progId="TCLayout.ActiveDocument.1">
                  <p:embed/>
                </p:oleObj>
              </mc:Choice>
              <mc:Fallback>
                <p:oleObj name="think-cell Slide" r:id="rId22" imgW="360" imgH="360" progId="TCLayout.ActiveDocument.1">
                  <p:embed/>
                  <p:pic>
                    <p:nvPicPr>
                      <p:cNvPr id="4" name="Object 3" hidden="1">
                        <a:extLst>
                          <a:ext uri="{FF2B5EF4-FFF2-40B4-BE49-F238E27FC236}">
                            <a16:creationId xmlns:a16="http://schemas.microsoft.com/office/drawing/2014/main" id="{3DF83DBD-746D-4066-88DA-0F93B96F4EE2}"/>
                          </a:ext>
                        </a:extLst>
                      </p:cNvPr>
                      <p:cNvPicPr/>
                      <p:nvPr/>
                    </p:nvPicPr>
                    <p:blipFill>
                      <a:blip r:embed="rId23"/>
                      <a:stretch>
                        <a:fillRect/>
                      </a:stretch>
                    </p:blipFill>
                    <p:spPr>
                      <a:xfrm>
                        <a:off x="1591" y="1591"/>
                        <a:ext cx="1588" cy="1588"/>
                      </a:xfrm>
                      <a:prstGeom prst="rect">
                        <a:avLst/>
                      </a:prstGeom>
                    </p:spPr>
                  </p:pic>
                </p:oleObj>
              </mc:Fallback>
            </mc:AlternateContent>
          </a:graphicData>
        </a:graphic>
      </p:graphicFrame>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5" y="290848"/>
            <a:ext cx="11522075" cy="357741"/>
          </a:xfrm>
          <a:prstGeom prst="rect">
            <a:avLst/>
          </a:prstGeom>
        </p:spPr>
        <p:txBody>
          <a:bodyPr vert="horz" lIns="0" tIns="0" rIns="0" bIns="0" rtlCol="0" anchor="t" anchorCtr="0">
            <a:noAutofit/>
          </a:bodyPr>
          <a:lstStyle/>
          <a:p>
            <a:r>
              <a:rPr lang="de-AT" noProof="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3" y="2085199"/>
            <a:ext cx="8640000" cy="2730500"/>
          </a:xfrm>
          <a:prstGeom prst="rect">
            <a:avLst/>
          </a:prstGeom>
        </p:spPr>
        <p:txBody>
          <a:bodyPr vert="horz" lIns="0" tIns="0" rIns="0" bIns="0" rtlCol="0">
            <a:noAutofit/>
          </a:bodyPr>
          <a:lstStyle/>
          <a:p>
            <a:r>
              <a:rPr lang="de-AT" noProof="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5" y="6341424"/>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smtClean="0"/>
              <a:t>Open Data in der Verwaltung</a:t>
            </a:r>
            <a:endParaRPr lang="de-AT"/>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7"/>
            <a:ext cx="857536" cy="168275"/>
          </a:xfrm>
          <a:prstGeom prst="rect">
            <a:avLst/>
          </a:prstGeom>
        </p:spPr>
        <p:txBody>
          <a:bodyPr vert="horz" lIns="0" tIns="0" rIns="0" bIns="0" rtlCol="0" anchor="t" anchorCtr="0"/>
          <a:lstStyle>
            <a:lvl1pPr algn="r">
              <a:defRPr sz="1300" b="0" i="0">
                <a:solidFill>
                  <a:schemeClr val="bg1">
                    <a:lumMod val="65000"/>
                  </a:schemeClr>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386418593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Lst>
  <p:hf hdr="0" dt="0"/>
  <p:txStyles>
    <p:titleStyle>
      <a:lvl1pPr algn="l" defTabSz="914264" rtl="0" eaLnBrk="1" latinLnBrk="0" hangingPunct="1">
        <a:lnSpc>
          <a:spcPct val="90000"/>
        </a:lnSpc>
        <a:spcBef>
          <a:spcPct val="0"/>
        </a:spcBef>
        <a:buNone/>
        <a:defRPr sz="3200" b="1" i="0" kern="1200">
          <a:solidFill>
            <a:schemeClr val="tx1"/>
          </a:solidFill>
          <a:latin typeface="Wiener Melange Extra Bold" panose="020B0502020209020204" pitchFamily="34" charset="0"/>
          <a:ea typeface="+mj-ea"/>
          <a:cs typeface="+mj-cs"/>
        </a:defRPr>
      </a:lvl1pPr>
    </p:titleStyle>
    <p:bodyStyle>
      <a:lvl1pPr marL="0" indent="0" algn="l" defTabSz="914264" rtl="0" eaLnBrk="1" latinLnBrk="0" hangingPunct="1">
        <a:lnSpc>
          <a:spcPct val="100000"/>
        </a:lnSpc>
        <a:spcBef>
          <a:spcPts val="1000"/>
        </a:spcBef>
        <a:buFont typeface="Arial" panose="020B0604020202020204" pitchFamily="34" charset="0"/>
        <a:buNone/>
        <a:defRPr sz="3500" b="0" i="0" kern="1200">
          <a:solidFill>
            <a:schemeClr val="tx1"/>
          </a:solidFill>
          <a:latin typeface="Wiener Melange" panose="020B0502020209020204" pitchFamily="34" charset="0"/>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E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4"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6"/>
            <a:ext cx="857536" cy="168275"/>
          </a:xfrm>
          <a:prstGeom prst="rect">
            <a:avLst/>
          </a:prstGeom>
        </p:spPr>
        <p:txBody>
          <a:bodyPr vert="horz" lIns="0" tIns="0" rIns="0" bIns="0" rtlCol="0" anchor="t" anchorCtr="0"/>
          <a:lstStyle>
            <a:lvl1pPr algn="r">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19227998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1" r:id="rId3"/>
    <p:sldLayoutId id="2147483721" r:id="rId4"/>
  </p:sldLayoutIdLst>
  <p:hf hd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4"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6"/>
            <a:ext cx="857536" cy="168275"/>
          </a:xfrm>
          <a:prstGeom prst="rect">
            <a:avLst/>
          </a:prstGeom>
        </p:spPr>
        <p:txBody>
          <a:bodyPr vert="horz" lIns="0" tIns="0" rIns="0" bIns="0" rtlCol="0" anchor="t" anchorCtr="0"/>
          <a:lstStyle>
            <a:lvl1pPr algn="r">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3465369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86" r:id="rId4"/>
  </p:sldLayoutIdLst>
  <p:hf hd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4"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6"/>
            <a:ext cx="857536" cy="168275"/>
          </a:xfrm>
          <a:prstGeom prst="rect">
            <a:avLst/>
          </a:prstGeom>
        </p:spPr>
        <p:txBody>
          <a:bodyPr vert="horz" lIns="0" tIns="0" rIns="0" bIns="0" rtlCol="0" anchor="t" anchorCtr="0"/>
          <a:lstStyle>
            <a:lvl1pPr algn="r">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10725601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4"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6"/>
            <a:ext cx="857536" cy="168275"/>
          </a:xfrm>
          <a:prstGeom prst="rect">
            <a:avLst/>
          </a:prstGeom>
        </p:spPr>
        <p:txBody>
          <a:bodyPr vert="horz" lIns="0" tIns="0" rIns="0" bIns="0" rtlCol="0" anchor="t" anchorCtr="0"/>
          <a:lstStyle>
            <a:lvl1pPr algn="r">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124354469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hd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4"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6"/>
            <a:ext cx="857536" cy="168275"/>
          </a:xfrm>
          <a:prstGeom prst="rect">
            <a:avLst/>
          </a:prstGeom>
        </p:spPr>
        <p:txBody>
          <a:bodyPr vert="horz" lIns="0" tIns="0" rIns="0" bIns="0" rtlCol="0" anchor="t" anchorCtr="0"/>
          <a:lstStyle>
            <a:lvl1pPr algn="r">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37612404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22" r:id="rId5"/>
  </p:sldLayoutIdLst>
  <p:hf hd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4"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noProof="0" smtClean="0"/>
              <a:t>Open Data in der Verwaltung</a:t>
            </a:r>
            <a:endParaRPr lang="de-AT" noProof="0"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6"/>
            <a:ext cx="857536" cy="168275"/>
          </a:xfrm>
          <a:prstGeom prst="rect">
            <a:avLst/>
          </a:prstGeom>
        </p:spPr>
        <p:txBody>
          <a:bodyPr vert="horz" lIns="0" tIns="0" rIns="0" bIns="0" rtlCol="0" anchor="t" anchorCtr="0"/>
          <a:lstStyle>
            <a:lvl1pPr algn="r">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36010898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hd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4"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smtClean="0"/>
              <a:t>Open Data in der Verwaltung</a:t>
            </a:r>
            <a:endParaRPr lang="de-AT"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6"/>
            <a:ext cx="857536" cy="168275"/>
          </a:xfrm>
          <a:prstGeom prst="rect">
            <a:avLst/>
          </a:prstGeom>
        </p:spPr>
        <p:txBody>
          <a:bodyPr vert="horz" lIns="0" tIns="0" rIns="0" bIns="0" rtlCol="0" anchor="t" anchorCtr="0"/>
          <a:lstStyle>
            <a:lvl1pPr algn="r">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40614065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909" r:id="rId6"/>
    <p:sldLayoutId id="2147483910" r:id="rId7"/>
    <p:sldLayoutId id="2147483911" r:id="rId8"/>
  </p:sldLayoutIdLst>
  <p:hf hd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1592494"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r>
              <a:rPr lang="de-AT" smtClean="0"/>
              <a:t>Open Data in der Verwaltung</a:t>
            </a:r>
            <a:endParaRPr lang="de-AT"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1004264" y="6341416"/>
            <a:ext cx="857536" cy="168275"/>
          </a:xfrm>
          <a:prstGeom prst="rect">
            <a:avLst/>
          </a:prstGeom>
        </p:spPr>
        <p:txBody>
          <a:bodyPr vert="horz" lIns="0" tIns="0" rIns="0" bIns="0" rtlCol="0" anchor="t" anchorCtr="0"/>
          <a:lstStyle>
            <a:lvl1pPr algn="r">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a:p>
        </p:txBody>
      </p:sp>
    </p:spTree>
    <p:extLst>
      <p:ext uri="{BB962C8B-B14F-4D97-AF65-F5344CB8AC3E}">
        <p14:creationId xmlns:p14="http://schemas.microsoft.com/office/powerpoint/2010/main" val="21897234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7" r:id="rId11"/>
  </p:sldLayoutIdLst>
  <p:hf hd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42.xml"/><Relationship Id="rId19" Type="http://schemas.openxmlformats.org/officeDocument/2006/relationships/image" Target="../media/image47.sv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1" Type="http://schemas.openxmlformats.org/officeDocument/2006/relationships/image" Target="../media/image36.png"/><Relationship Id="rId2" Type="http://schemas.openxmlformats.org/officeDocument/2006/relationships/image" Target="../media/image30.png"/><Relationship Id="rId20" Type="http://schemas.openxmlformats.org/officeDocument/2006/relationships/hyperlink" Target="https://go.gv.at/l9dxstrategie" TargetMode="External"/><Relationship Id="rId1" Type="http://schemas.openxmlformats.org/officeDocument/2006/relationships/slideLayout" Target="../slideLayouts/slideLayout42.xml"/><Relationship Id="rId6" Type="http://schemas.openxmlformats.org/officeDocument/2006/relationships/image" Target="../media/image31.png"/><Relationship Id="rId5" Type="http://schemas.openxmlformats.org/officeDocument/2006/relationships/image" Target="../media/image35.png"/><Relationship Id="rId19" Type="http://schemas.openxmlformats.org/officeDocument/2006/relationships/image" Target="../media/image47.sv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NULL"/><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microsoft.com/office/2007/relationships/hdphoto" Target="../media/hdphoto2.wdp"/><Relationship Id="rId11" Type="http://schemas.openxmlformats.org/officeDocument/2006/relationships/image" Target="NULL"/><Relationship Id="rId5" Type="http://schemas.openxmlformats.org/officeDocument/2006/relationships/image" Target="../media/image38.png"/><Relationship Id="rId10" Type="http://schemas.openxmlformats.org/officeDocument/2006/relationships/image" Target="../media/image41.png"/><Relationship Id="rId4" Type="http://schemas.microsoft.com/office/2007/relationships/hdphoto" Target="../media/hdphoto1.wdp"/><Relationship Id="rId9" Type="http://schemas.openxmlformats.org/officeDocument/2006/relationships/image" Target="NULL"/><Relationship Id="rId14" Type="http://schemas.openxmlformats.org/officeDocument/2006/relationships/image" Target="../media/image43.emf"/></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2.xml"/><Relationship Id="rId7" Type="http://schemas.openxmlformats.org/officeDocument/2006/relationships/image" Target="../media/image19.emf"/><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2.xml"/><Relationship Id="rId4" Type="http://schemas.openxmlformats.org/officeDocument/2006/relationships/slideLayout" Target="../slideLayouts/slideLayout44.xml"/><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hyperlink" Target="https://www.wien.gv.at/statistik/" TargetMode="External"/><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hyperlink" Target="https://www.wien.gv.at/spezial/integrationsmonitor2020/" TargetMode="External"/><Relationship Id="rId5" Type="http://schemas.openxmlformats.org/officeDocument/2006/relationships/hyperlink" Target="https://www.wien.gv.at/spezial/energiebericht/" TargetMode="External"/><Relationship Id="rId4" Type="http://schemas.openxmlformats.org/officeDocument/2006/relationships/hyperlink" Target="https://www.wien.gv.at/spezial/personalbericht/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7B5C1-8154-4AA3-AD74-803E5F7D8DB8}"/>
              </a:ext>
            </a:extLst>
          </p:cNvPr>
          <p:cNvSpPr>
            <a:spLocks noGrp="1"/>
          </p:cNvSpPr>
          <p:nvPr>
            <p:ph type="ctrTitle"/>
          </p:nvPr>
        </p:nvSpPr>
        <p:spPr>
          <a:xfrm>
            <a:off x="347901" y="2214563"/>
            <a:ext cx="6942806" cy="1316037"/>
          </a:xfrm>
        </p:spPr>
        <p:txBody>
          <a:bodyPr/>
          <a:lstStyle/>
          <a:p>
            <a:r>
              <a:rPr lang="de-AT" dirty="0" smtClean="0"/>
              <a:t>Open Data in der Verwaltung</a:t>
            </a:r>
            <a:endParaRPr lang="es-ES" sz="3200" dirty="0"/>
          </a:p>
        </p:txBody>
      </p:sp>
      <p:sp>
        <p:nvSpPr>
          <p:cNvPr id="5" name="Untertitel 4"/>
          <p:cNvSpPr>
            <a:spLocks noGrp="1"/>
          </p:cNvSpPr>
          <p:nvPr>
            <p:ph type="subTitle" idx="1"/>
          </p:nvPr>
        </p:nvSpPr>
        <p:spPr>
          <a:xfrm>
            <a:off x="347900" y="3665538"/>
            <a:ext cx="7191035" cy="449261"/>
          </a:xfrm>
        </p:spPr>
        <p:txBody>
          <a:bodyPr>
            <a:normAutofit/>
          </a:bodyPr>
          <a:lstStyle/>
          <a:p>
            <a:r>
              <a:rPr lang="de-AT" sz="1800" dirty="0" smtClean="0">
                <a:latin typeface="+mn-lt"/>
              </a:rPr>
              <a:t>März 2023</a:t>
            </a:r>
            <a:endParaRPr lang="de-AT" sz="1800" dirty="0">
              <a:latin typeface="+mn-lt"/>
            </a:endParaRPr>
          </a:p>
        </p:txBody>
      </p:sp>
      <p:sp>
        <p:nvSpPr>
          <p:cNvPr id="4" name="Textfeld 3"/>
          <p:cNvSpPr txBox="1"/>
          <p:nvPr/>
        </p:nvSpPr>
        <p:spPr>
          <a:xfrm>
            <a:off x="347901" y="4619625"/>
            <a:ext cx="76245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292929"/>
              </a:solidFill>
              <a:effectLst/>
              <a:uLnTx/>
              <a:uFillTx/>
              <a:latin typeface="Wiener Melange"/>
              <a:ea typeface="+mn-ea"/>
              <a:cs typeface="+mn-cs"/>
            </a:endParaRPr>
          </a:p>
        </p:txBody>
      </p:sp>
    </p:spTree>
    <p:extLst>
      <p:ext uri="{BB962C8B-B14F-4D97-AF65-F5344CB8AC3E}">
        <p14:creationId xmlns:p14="http://schemas.microsoft.com/office/powerpoint/2010/main" val="2034876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Fußzeilenplatzhalter 2"/>
          <p:cNvSpPr>
            <a:spLocks noGrp="1"/>
          </p:cNvSpPr>
          <p:nvPr>
            <p:ph type="ftr" sz="quarter" idx="11"/>
          </p:nvPr>
        </p:nvSpPr>
        <p:spPr/>
        <p:txBody>
          <a:bodyPr/>
          <a:lstStyle/>
          <a:p>
            <a:r>
              <a:rPr lang="de-AT" noProof="0" smtClean="0"/>
              <a:t>Open Data in der Verwaltung</a:t>
            </a:r>
            <a:endParaRPr lang="de-AT" noProof="0" dirty="0"/>
          </a:p>
        </p:txBody>
      </p:sp>
      <p:sp>
        <p:nvSpPr>
          <p:cNvPr id="4" name="Foliennummernplatzhalter 3"/>
          <p:cNvSpPr>
            <a:spLocks noGrp="1"/>
          </p:cNvSpPr>
          <p:nvPr>
            <p:ph type="sldNum" sz="quarter" idx="12"/>
          </p:nvPr>
        </p:nvSpPr>
        <p:spPr/>
        <p:txBody>
          <a:bodyPr/>
          <a:lstStyle/>
          <a:p>
            <a:fld id="{6DD58E23-04B3-3D49-B751-244912192C4F}" type="slidenum">
              <a:rPr lang="de-AT" noProof="0" smtClean="0"/>
              <a:t>10</a:t>
            </a:fld>
            <a:endParaRPr lang="de-AT" noProof="0"/>
          </a:p>
        </p:txBody>
      </p:sp>
      <p:sp>
        <p:nvSpPr>
          <p:cNvPr id="5" name="Textplatzhalter 4"/>
          <p:cNvSpPr>
            <a:spLocks noGrp="1"/>
          </p:cNvSpPr>
          <p:nvPr>
            <p:ph type="body" sz="quarter" idx="13"/>
          </p:nvPr>
        </p:nvSpPr>
        <p:spPr/>
        <p:txBody>
          <a:bodyPr>
            <a:normAutofit fontScale="92500" lnSpcReduction="10000"/>
          </a:bodyPr>
          <a:lstStyle/>
          <a:p>
            <a:endParaRPr lang="de-AT"/>
          </a:p>
        </p:txBody>
      </p:sp>
      <p:sp>
        <p:nvSpPr>
          <p:cNvPr id="6" name="Textplatzhalter 5"/>
          <p:cNvSpPr>
            <a:spLocks noGrp="1"/>
          </p:cNvSpPr>
          <p:nvPr>
            <p:ph type="body" sz="quarter" idx="14"/>
          </p:nvPr>
        </p:nvSpPr>
        <p:spPr/>
        <p:txBody>
          <a:bodyPr/>
          <a:lstStyle/>
          <a:p>
            <a:endParaRPr lang="de-AT" dirty="0" smtClean="0"/>
          </a:p>
          <a:p>
            <a:endParaRPr lang="de-AT" dirty="0"/>
          </a:p>
          <a:p>
            <a:endParaRPr lang="de-AT" dirty="0" smtClean="0"/>
          </a:p>
          <a:p>
            <a:endParaRPr lang="de-AT" dirty="0"/>
          </a:p>
          <a:p>
            <a:endParaRPr lang="de-AT" sz="2000" dirty="0" smtClean="0"/>
          </a:p>
          <a:p>
            <a:r>
              <a:rPr lang="de-AT" sz="2000" dirty="0" smtClean="0"/>
              <a:t>https</a:t>
            </a:r>
            <a:r>
              <a:rPr lang="de-AT" sz="2000" dirty="0"/>
              <a:t>://www.dataspot.at/data-excellence-konferenz/</a:t>
            </a:r>
          </a:p>
        </p:txBody>
      </p:sp>
      <p:pic>
        <p:nvPicPr>
          <p:cNvPr id="7" name="Grafik 6"/>
          <p:cNvPicPr>
            <a:picLocks noChangeAspect="1"/>
          </p:cNvPicPr>
          <p:nvPr/>
        </p:nvPicPr>
        <p:blipFill>
          <a:blip r:embed="rId2"/>
          <a:stretch>
            <a:fillRect/>
          </a:stretch>
        </p:blipFill>
        <p:spPr>
          <a:xfrm>
            <a:off x="243519" y="238648"/>
            <a:ext cx="7360028" cy="4515082"/>
          </a:xfrm>
          <a:prstGeom prst="rect">
            <a:avLst/>
          </a:prstGeom>
        </p:spPr>
      </p:pic>
    </p:spTree>
    <p:extLst>
      <p:ext uri="{BB962C8B-B14F-4D97-AF65-F5344CB8AC3E}">
        <p14:creationId xmlns:p14="http://schemas.microsoft.com/office/powerpoint/2010/main" val="242388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a:t/>
            </a:r>
            <a:br>
              <a:rPr lang="de-AT" dirty="0"/>
            </a:br>
            <a:r>
              <a:rPr lang="de-DE" dirty="0"/>
              <a:t>	</a:t>
            </a:r>
            <a:r>
              <a:rPr lang="de-DE" dirty="0" smtClean="0"/>
              <a:t>	</a:t>
            </a:r>
            <a:endParaRPr lang="de-AT" dirty="0"/>
          </a:p>
        </p:txBody>
      </p:sp>
      <p:sp>
        <p:nvSpPr>
          <p:cNvPr id="7" name="Textplatzhalter 6"/>
          <p:cNvSpPr>
            <a:spLocks noGrp="1"/>
          </p:cNvSpPr>
          <p:nvPr>
            <p:ph type="body" sz="quarter" idx="13"/>
          </p:nvPr>
        </p:nvSpPr>
        <p:spPr>
          <a:xfrm>
            <a:off x="334963" y="1150705"/>
            <a:ext cx="11329656" cy="4736387"/>
          </a:xfrm>
        </p:spPr>
        <p:txBody>
          <a:bodyPr>
            <a:normAutofit/>
          </a:bodyPr>
          <a:lstStyle/>
          <a:p>
            <a:pPr marL="342882" indent="-342882">
              <a:buFont typeface="Arial" panose="020B0604020202020204" pitchFamily="34" charset="0"/>
              <a:buChar char="•"/>
            </a:pPr>
            <a:endParaRPr lang="de-DE" sz="3600" dirty="0" smtClean="0"/>
          </a:p>
          <a:p>
            <a:pPr marL="342882" indent="-342882">
              <a:buFont typeface="Arial" panose="020B0604020202020204" pitchFamily="34" charset="0"/>
              <a:buChar char="•"/>
            </a:pPr>
            <a:endParaRPr lang="de-DE" sz="3600" dirty="0"/>
          </a:p>
          <a:p>
            <a:pPr marL="342882" indent="-342882">
              <a:buFont typeface="Arial" panose="020B0604020202020204" pitchFamily="34" charset="0"/>
              <a:buChar char="•"/>
            </a:pPr>
            <a:r>
              <a:rPr lang="de-DE" sz="3600" dirty="0" smtClean="0"/>
              <a:t>Gerhard </a:t>
            </a:r>
            <a:r>
              <a:rPr lang="de-DE" sz="3600" dirty="0"/>
              <a:t>Hartmann</a:t>
            </a:r>
          </a:p>
          <a:p>
            <a:pPr marL="285750" lvl="0" indent="-285750">
              <a:buFont typeface="Arial" panose="020B0604020202020204" pitchFamily="34" charset="0"/>
              <a:buChar char="•"/>
            </a:pPr>
            <a:r>
              <a:rPr lang="de-DE" dirty="0"/>
              <a:t>Wien </a:t>
            </a:r>
            <a:r>
              <a:rPr lang="de-DE" dirty="0" smtClean="0"/>
              <a:t>Digital</a:t>
            </a:r>
          </a:p>
          <a:p>
            <a:pPr marL="285750" lvl="0" indent="-285750">
              <a:buFont typeface="Arial" panose="020B0604020202020204" pitchFamily="34" charset="0"/>
              <a:buChar char="•"/>
            </a:pPr>
            <a:r>
              <a:rPr lang="de-DE" dirty="0" smtClean="0"/>
              <a:t>Chief Open Data Officer</a:t>
            </a:r>
          </a:p>
          <a:p>
            <a:pPr marL="285750" lvl="0" indent="-285750">
              <a:buFont typeface="Arial" panose="020B0604020202020204" pitchFamily="34" charset="0"/>
              <a:buChar char="•"/>
            </a:pPr>
            <a:r>
              <a:rPr lang="de-DE" dirty="0" smtClean="0"/>
              <a:t>Open </a:t>
            </a:r>
            <a:r>
              <a:rPr lang="de-DE" dirty="0"/>
              <a:t>Data seit </a:t>
            </a:r>
            <a:r>
              <a:rPr lang="de-DE" dirty="0" smtClean="0"/>
              <a:t>Anbeginn (2011)</a:t>
            </a:r>
            <a:endParaRPr lang="de-DE" dirty="0" smtClean="0"/>
          </a:p>
          <a:p>
            <a:pPr marL="285750" lvl="0" indent="-285750">
              <a:buFont typeface="Arial" panose="020B0604020202020204" pitchFamily="34" charset="0"/>
              <a:buChar char="•"/>
            </a:pPr>
            <a:r>
              <a:rPr lang="de-DE" dirty="0" smtClean="0"/>
              <a:t>Mitglied </a:t>
            </a:r>
            <a:r>
              <a:rPr lang="de-DE" dirty="0" err="1"/>
              <a:t>Cooperation</a:t>
            </a:r>
            <a:r>
              <a:rPr lang="de-DE" dirty="0"/>
              <a:t> OGD Österreich</a:t>
            </a:r>
            <a:endParaRPr lang="de-DE" sz="3600" dirty="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9" y="4306595"/>
            <a:ext cx="908051"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7351530" y="1637942"/>
            <a:ext cx="4041775" cy="384719"/>
          </a:xfrm>
          <a:prstGeom prst="rect">
            <a:avLst/>
          </a:prstGeom>
        </p:spPr>
        <p:txBody>
          <a:bodyPr wrap="square" lIns="91436" tIns="45718" rIns="91436" bIns="45718">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de-AT" sz="1900" b="0" i="0" u="none" strike="noStrike" kern="1200" cap="none" spc="0" normalizeH="0" baseline="0" noProof="0" dirty="0">
                <a:ln>
                  <a:noFill/>
                </a:ln>
                <a:solidFill>
                  <a:srgbClr val="FFFFFF"/>
                </a:solidFill>
                <a:effectLst/>
                <a:uLnTx/>
                <a:uFillTx/>
                <a:latin typeface="Wiener Melange"/>
                <a:ea typeface="+mn-ea"/>
                <a:cs typeface="+mn-cs"/>
              </a:rPr>
              <a:t>.</a:t>
            </a:r>
          </a:p>
        </p:txBody>
      </p:sp>
      <p:pic>
        <p:nvPicPr>
          <p:cNvPr id="14" name="Grafik 13">
            <a:extLst>
              <a:ext uri="{FF2B5EF4-FFF2-40B4-BE49-F238E27FC236}">
                <a16:creationId xmlns:a16="http://schemas.microsoft.com/office/drawing/2014/main" id="{05A2B7BE-F0D4-4C43-A137-EA7DBDDE96B2}"/>
              </a:ext>
            </a:extLst>
          </p:cNvPr>
          <p:cNvPicPr>
            <a:picLocks noChangeAspect="1"/>
          </p:cNvPicPr>
          <p:nvPr/>
        </p:nvPicPr>
        <p:blipFill>
          <a:blip r:embed="rId3">
            <a:extLst>
              <a:ext uri="{96DAC541-7B7A-43D3-8B79-37D633B846F1}">
                <asvg:svgBlip xmlns:lc="http://schemas.openxmlformats.org/drawingml/2006/lockedCanvas" xmlns:asvg="http://schemas.microsoft.com/office/drawing/2016/SVG/main" xmlns="" r:embed="rId19"/>
              </a:ext>
            </a:extLst>
          </a:blip>
          <a:stretch>
            <a:fillRect/>
          </a:stretch>
        </p:blipFill>
        <p:spPr>
          <a:xfrm rot="2023458">
            <a:off x="10331841" y="1971160"/>
            <a:ext cx="689695" cy="613061"/>
          </a:xfrm>
          <a:prstGeom prst="rect">
            <a:avLst/>
          </a:prstGeom>
        </p:spPr>
      </p:pic>
      <p:pic>
        <p:nvPicPr>
          <p:cNvPr id="16" name="Grafik 15">
            <a:extLst>
              <a:ext uri="{FF2B5EF4-FFF2-40B4-BE49-F238E27FC236}">
                <a16:creationId xmlns:a16="http://schemas.microsoft.com/office/drawing/2014/main" id="{05A2B7BE-F0D4-4C43-A137-EA7DBDDE96B2}"/>
              </a:ext>
            </a:extLst>
          </p:cNvPr>
          <p:cNvPicPr>
            <a:picLocks noChangeAspect="1"/>
          </p:cNvPicPr>
          <p:nvPr/>
        </p:nvPicPr>
        <p:blipFill>
          <a:blip r:embed="rId3">
            <a:extLst>
              <a:ext uri="{96DAC541-7B7A-43D3-8B79-37D633B846F1}">
                <asvg:svgBlip xmlns:lc="http://schemas.openxmlformats.org/drawingml/2006/lockedCanvas" xmlns:asvg="http://schemas.microsoft.com/office/drawing/2016/SVG/main" xmlns="" r:embed="rId19"/>
              </a:ext>
            </a:extLst>
          </a:blip>
          <a:stretch>
            <a:fillRect/>
          </a:stretch>
        </p:blipFill>
        <p:spPr>
          <a:xfrm rot="2023458">
            <a:off x="9667107" y="3564452"/>
            <a:ext cx="689695" cy="613061"/>
          </a:xfrm>
          <a:prstGeom prst="rect">
            <a:avLst/>
          </a:prstGeom>
        </p:spPr>
      </p:pic>
      <p:sp>
        <p:nvSpPr>
          <p:cNvPr id="2" name="Fußzeilenplatzhalter 1"/>
          <p:cNvSpPr>
            <a:spLocks noGrp="1"/>
          </p:cNvSpPr>
          <p:nvPr>
            <p:ph type="ftr" sz="quarter" idx="11"/>
          </p:nvPr>
        </p:nvSpPr>
        <p:spPr/>
        <p:txBody>
          <a:bodyPr/>
          <a:lstStyle/>
          <a:p>
            <a:r>
              <a:rPr lang="de-AT" noProof="0" smtClean="0"/>
              <a:t>Open Data in der Verwaltung</a:t>
            </a:r>
            <a:endParaRPr lang="de-AT" noProof="0" dirty="0"/>
          </a:p>
        </p:txBody>
      </p:sp>
      <p:sp>
        <p:nvSpPr>
          <p:cNvPr id="5" name="Foliennummernplatzhalter 4"/>
          <p:cNvSpPr>
            <a:spLocks noGrp="1"/>
          </p:cNvSpPr>
          <p:nvPr>
            <p:ph type="sldNum" sz="quarter" idx="12"/>
          </p:nvPr>
        </p:nvSpPr>
        <p:spPr/>
        <p:txBody>
          <a:bodyPr/>
          <a:lstStyle/>
          <a:p>
            <a:fld id="{6DD58E23-04B3-3D49-B751-244912192C4F}" type="slidenum">
              <a:rPr lang="de-AT" noProof="0" smtClean="0"/>
              <a:t>2</a:t>
            </a:fld>
            <a:endParaRPr lang="de-AT" noProof="0"/>
          </a:p>
        </p:txBody>
      </p:sp>
      <p:pic>
        <p:nvPicPr>
          <p:cNvPr id="11" name="Grafik 10"/>
          <p:cNvPicPr>
            <a:picLocks noChangeAspect="1"/>
          </p:cNvPicPr>
          <p:nvPr/>
        </p:nvPicPr>
        <p:blipFill>
          <a:blip r:embed="rId20"/>
          <a:stretch>
            <a:fillRect/>
          </a:stretch>
        </p:blipFill>
        <p:spPr>
          <a:xfrm>
            <a:off x="6441150" y="2476985"/>
            <a:ext cx="2205760" cy="2117530"/>
          </a:xfrm>
          <a:prstGeom prst="rect">
            <a:avLst/>
          </a:prstGeom>
        </p:spPr>
      </p:pic>
    </p:spTree>
    <p:extLst>
      <p:ext uri="{BB962C8B-B14F-4D97-AF65-F5344CB8AC3E}">
        <p14:creationId xmlns:p14="http://schemas.microsoft.com/office/powerpoint/2010/main" val="1825796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Open </a:t>
            </a:r>
            <a:r>
              <a:rPr lang="de-DE" dirty="0" smtClean="0"/>
              <a:t>Data  </a:t>
            </a:r>
            <a:r>
              <a:rPr lang="de-DE" dirty="0"/>
              <a:t>– </a:t>
            </a:r>
            <a:r>
              <a:rPr lang="de-DE" dirty="0" smtClean="0"/>
              <a:t>eine Erfolgsgeschichte in Österreich</a:t>
            </a:r>
            <a:r>
              <a:rPr lang="de-AT" dirty="0"/>
              <a:t/>
            </a:r>
            <a:br>
              <a:rPr lang="de-AT" dirty="0"/>
            </a:br>
            <a:r>
              <a:rPr lang="de-DE" dirty="0"/>
              <a:t>	</a:t>
            </a:r>
            <a:r>
              <a:rPr lang="de-DE" dirty="0" smtClean="0"/>
              <a:t>	</a:t>
            </a:r>
            <a:endParaRPr lang="de-AT" dirty="0"/>
          </a:p>
        </p:txBody>
      </p:sp>
      <p:sp>
        <p:nvSpPr>
          <p:cNvPr id="7" name="Textplatzhalter 6"/>
          <p:cNvSpPr>
            <a:spLocks noGrp="1"/>
          </p:cNvSpPr>
          <p:nvPr>
            <p:ph type="body" sz="quarter" idx="13"/>
          </p:nvPr>
        </p:nvSpPr>
        <p:spPr>
          <a:xfrm>
            <a:off x="334963" y="1150705"/>
            <a:ext cx="11329656" cy="4736387"/>
          </a:xfrm>
        </p:spPr>
        <p:txBody>
          <a:bodyPr/>
          <a:lstStyle/>
          <a:p>
            <a:pPr marL="342882" indent="-342882">
              <a:buFont typeface="Arial" panose="020B0604020202020204" pitchFamily="34" charset="0"/>
              <a:buChar char="•"/>
            </a:pPr>
            <a:r>
              <a:rPr lang="de-AT" sz="2000" dirty="0"/>
              <a:t>2011: Die Stadt Wien ist Open Data Pionierin im deutschsprachigen Raum</a:t>
            </a:r>
          </a:p>
          <a:p>
            <a:pPr marL="342882" indent="-342882">
              <a:buFont typeface="Arial" panose="020B0604020202020204" pitchFamily="34" charset="0"/>
              <a:buChar char="•"/>
            </a:pPr>
            <a:r>
              <a:rPr lang="de-AT" sz="2000" dirty="0"/>
              <a:t>Die </a:t>
            </a:r>
            <a:r>
              <a:rPr lang="de-AT" sz="2000" dirty="0" smtClean="0"/>
              <a:t>Open Data-Publikation </a:t>
            </a:r>
            <a:r>
              <a:rPr lang="de-AT" sz="2000" dirty="0"/>
              <a:t>wird seit Mai 2011 in quartalsweisen Datenphasen durchgeführt</a:t>
            </a:r>
          </a:p>
          <a:p>
            <a:pPr marL="342882" indent="-342882">
              <a:buFont typeface="Arial" panose="020B0604020202020204" pitchFamily="34" charset="0"/>
              <a:buChar char="•"/>
            </a:pPr>
            <a:r>
              <a:rPr lang="de-AT" sz="2000" dirty="0"/>
              <a:t>2017: Programm zur Etablierung der Data Excellence in der Stadt Wien </a:t>
            </a:r>
            <a:r>
              <a:rPr lang="de-AT" sz="2000" dirty="0" smtClean="0"/>
              <a:t>(PEDES)</a:t>
            </a:r>
            <a:endParaRPr lang="de-AT" sz="2000" dirty="0"/>
          </a:p>
          <a:p>
            <a:pPr marL="342882" indent="-342882">
              <a:buFont typeface="Arial" panose="020B0604020202020204" pitchFamily="34" charset="0"/>
              <a:buChar char="•"/>
            </a:pPr>
            <a:r>
              <a:rPr lang="de-AT" sz="2000" dirty="0"/>
              <a:t>2019: Data Excellence Strategie „Open </a:t>
            </a:r>
            <a:r>
              <a:rPr lang="de-AT" sz="2000" dirty="0" err="1"/>
              <a:t>by</a:t>
            </a:r>
            <a:r>
              <a:rPr lang="de-AT" sz="2000" dirty="0"/>
              <a:t> </a:t>
            </a:r>
            <a:r>
              <a:rPr lang="de-AT" sz="2000" dirty="0" err="1"/>
              <a:t>default</a:t>
            </a:r>
            <a:r>
              <a:rPr lang="de-AT" sz="2000" dirty="0" smtClean="0"/>
              <a:t>“</a:t>
            </a:r>
          </a:p>
          <a:p>
            <a:pPr marL="342882" indent="-342882">
              <a:buFont typeface="Arial" panose="020B0604020202020204" pitchFamily="34" charset="0"/>
              <a:buChar char="•"/>
            </a:pPr>
            <a:r>
              <a:rPr lang="de-AT" sz="2000" dirty="0" smtClean="0"/>
              <a:t>2021: </a:t>
            </a:r>
            <a:r>
              <a:rPr lang="de-AT" sz="2000" dirty="0" smtClean="0"/>
              <a:t>10Jahre </a:t>
            </a:r>
            <a:r>
              <a:rPr lang="de-AT" sz="2000" dirty="0" err="1" smtClean="0"/>
              <a:t>OpenDataWien</a:t>
            </a:r>
            <a:endParaRPr lang="de-AT" sz="2000" dirty="0" smtClean="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9" y="4306595"/>
            <a:ext cx="908051"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7351530" y="1637942"/>
            <a:ext cx="4041775" cy="384719"/>
          </a:xfrm>
          <a:prstGeom prst="rect">
            <a:avLst/>
          </a:prstGeom>
        </p:spPr>
        <p:txBody>
          <a:bodyPr wrap="square" lIns="91436" tIns="45718" rIns="91436" bIns="45718">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de-AT" sz="1900" b="0" i="0" u="none" strike="noStrike" kern="1200" cap="none" spc="0" normalizeH="0" baseline="0" noProof="0" dirty="0">
                <a:ln>
                  <a:noFill/>
                </a:ln>
                <a:solidFill>
                  <a:srgbClr val="FFFFFF"/>
                </a:solidFill>
                <a:effectLst/>
                <a:uLnTx/>
                <a:uFillTx/>
                <a:latin typeface="Wiener Melange"/>
                <a:ea typeface="+mn-ea"/>
                <a:cs typeface="+mn-cs"/>
              </a:rPr>
              <a: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03" y="4545106"/>
            <a:ext cx="3913188"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947" y="4295604"/>
            <a:ext cx="1066912" cy="98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691" y="4407258"/>
            <a:ext cx="707424" cy="66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Grafik 13">
            <a:extLst>
              <a:ext uri="{FF2B5EF4-FFF2-40B4-BE49-F238E27FC236}">
                <a16:creationId xmlns:a16="http://schemas.microsoft.com/office/drawing/2014/main" id="{05A2B7BE-F0D4-4C43-A137-EA7DBDDE96B2}"/>
              </a:ext>
            </a:extLst>
          </p:cNvPr>
          <p:cNvPicPr>
            <a:picLocks noChangeAspect="1"/>
          </p:cNvPicPr>
          <p:nvPr/>
        </p:nvPicPr>
        <p:blipFill>
          <a:blip r:embed="rId6">
            <a:extLst>
              <a:ext uri="{96DAC541-7B7A-43D3-8B79-37D633B846F1}">
                <asvg:svgBlip xmlns:lc="http://schemas.openxmlformats.org/drawingml/2006/lockedCanvas" xmlns:asvg="http://schemas.microsoft.com/office/drawing/2016/SVG/main" xmlns="" r:embed="rId19"/>
              </a:ext>
            </a:extLst>
          </a:blip>
          <a:stretch>
            <a:fillRect/>
          </a:stretch>
        </p:blipFill>
        <p:spPr>
          <a:xfrm rot="2023458">
            <a:off x="10331841" y="1971160"/>
            <a:ext cx="689695" cy="613061"/>
          </a:xfrm>
          <a:prstGeom prst="rect">
            <a:avLst/>
          </a:prstGeom>
        </p:spPr>
      </p:pic>
      <p:sp>
        <p:nvSpPr>
          <p:cNvPr id="15" name="Rectangle 16">
            <a:extLst>
              <a:ext uri="{FF2B5EF4-FFF2-40B4-BE49-F238E27FC236}">
                <a16:creationId xmlns:a16="http://schemas.microsoft.com/office/drawing/2014/main" id="{B49DF8AD-CB11-1748-BAF8-E56BC4CF091F}"/>
              </a:ext>
            </a:extLst>
          </p:cNvPr>
          <p:cNvSpPr>
            <a:spLocks noChangeArrowheads="1"/>
          </p:cNvSpPr>
          <p:nvPr/>
        </p:nvSpPr>
        <p:spPr bwMode="auto">
          <a:xfrm rot="2058393">
            <a:off x="8976038" y="3349285"/>
            <a:ext cx="2181771" cy="1892637"/>
          </a:xfrm>
          <a:prstGeom prst="rect">
            <a:avLst/>
          </a:prstGeom>
          <a:solidFill>
            <a:schemeClr val="accent1"/>
          </a:solidFill>
          <a:ln>
            <a:headEnd/>
            <a:tailEnd/>
          </a:ln>
        </p:spPr>
        <p:style>
          <a:lnRef idx="0">
            <a:schemeClr val="accent2"/>
          </a:lnRef>
          <a:fillRef idx="1001">
            <a:schemeClr val="lt2"/>
          </a:fillRef>
          <a:effectRef idx="3">
            <a:schemeClr val="accent2"/>
          </a:effectRef>
          <a:fontRef idx="minor">
            <a:schemeClr val="lt1"/>
          </a:fontRef>
        </p:style>
        <p:txBody>
          <a:bodyPr wrap="square" lIns="91436" tIns="45718" rIns="91436" bIns="45718"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a:ln>
                <a:noFill/>
              </a:ln>
              <a:solidFill>
                <a:srgbClr val="FFFFFF"/>
              </a:solidFill>
              <a:effectLst/>
              <a:uLnTx/>
              <a:uFillTx/>
              <a:latin typeface="Wiener Melange"/>
              <a:ea typeface="Helvetica Neue" charset="0"/>
              <a:cs typeface="Helvetica Neue" charset="0"/>
            </a:endParaRP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a:ln>
                <a:noFill/>
              </a:ln>
              <a:solidFill>
                <a:srgbClr val="FFFFFF"/>
              </a:solidFill>
              <a:effectLst/>
              <a:uLnTx/>
              <a:uFillTx/>
              <a:latin typeface="Wiener Melange"/>
              <a:ea typeface="Helvetica Neue" charset="0"/>
              <a:cs typeface="Helvetica Neue" charset="0"/>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FFFFFF"/>
                </a:solidFill>
                <a:effectLst/>
                <a:uLnTx/>
                <a:uFillTx/>
                <a:latin typeface="Wiener Melange"/>
                <a:ea typeface="Helvetica Neue" charset="0"/>
                <a:cs typeface="Helvetica Neue" charset="0"/>
              </a:rPr>
              <a:t>Open </a:t>
            </a:r>
            <a:r>
              <a:rPr kumimoji="0" lang="de-DE" sz="1800" b="1" i="0" u="none" strike="noStrike" kern="0" cap="none" spc="0" normalizeH="0" baseline="0" noProof="0" dirty="0" err="1">
                <a:ln>
                  <a:noFill/>
                </a:ln>
                <a:solidFill>
                  <a:srgbClr val="FFFFFF"/>
                </a:solidFill>
                <a:effectLst/>
                <a:uLnTx/>
                <a:uFillTx/>
                <a:latin typeface="Wiener Melange"/>
                <a:ea typeface="Helvetica Neue" charset="0"/>
                <a:cs typeface="Helvetica Neue" charset="0"/>
              </a:rPr>
              <a:t>by</a:t>
            </a:r>
            <a:r>
              <a:rPr kumimoji="0" lang="de-DE" sz="1800" b="1" i="0" u="none" strike="noStrike" kern="0" cap="none" spc="0" normalizeH="0" baseline="0" noProof="0" dirty="0">
                <a:ln>
                  <a:noFill/>
                </a:ln>
                <a:solidFill>
                  <a:srgbClr val="FFFFFF"/>
                </a:solidFill>
                <a:effectLst/>
                <a:uLnTx/>
                <a:uFillTx/>
                <a:latin typeface="Wiener Melange"/>
                <a:ea typeface="Helvetica Neue" charset="0"/>
                <a:cs typeface="Helvetica Neue" charset="0"/>
              </a:rPr>
              <a:t> Default</a:t>
            </a:r>
          </a:p>
        </p:txBody>
      </p:sp>
      <p:pic>
        <p:nvPicPr>
          <p:cNvPr id="16" name="Grafik 15">
            <a:extLst>
              <a:ext uri="{FF2B5EF4-FFF2-40B4-BE49-F238E27FC236}">
                <a16:creationId xmlns:a16="http://schemas.microsoft.com/office/drawing/2014/main" id="{05A2B7BE-F0D4-4C43-A137-EA7DBDDE96B2}"/>
              </a:ext>
            </a:extLst>
          </p:cNvPr>
          <p:cNvPicPr>
            <a:picLocks noChangeAspect="1"/>
          </p:cNvPicPr>
          <p:nvPr/>
        </p:nvPicPr>
        <p:blipFill>
          <a:blip r:embed="rId6">
            <a:extLst>
              <a:ext uri="{96DAC541-7B7A-43D3-8B79-37D633B846F1}">
                <asvg:svgBlip xmlns:lc="http://schemas.openxmlformats.org/drawingml/2006/lockedCanvas" xmlns:asvg="http://schemas.microsoft.com/office/drawing/2016/SVG/main" xmlns="" r:embed="rId19"/>
              </a:ext>
            </a:extLst>
          </a:blip>
          <a:stretch>
            <a:fillRect/>
          </a:stretch>
        </p:blipFill>
        <p:spPr>
          <a:xfrm rot="2023458">
            <a:off x="9667107" y="3564452"/>
            <a:ext cx="689695" cy="613061"/>
          </a:xfrm>
          <a:prstGeom prst="rect">
            <a:avLst/>
          </a:prstGeom>
        </p:spPr>
      </p:pic>
      <p:sp>
        <p:nvSpPr>
          <p:cNvPr id="12" name="Rechteck 11"/>
          <p:cNvSpPr/>
          <p:nvPr/>
        </p:nvSpPr>
        <p:spPr>
          <a:xfrm>
            <a:off x="2226471" y="5542790"/>
            <a:ext cx="9558337" cy="338550"/>
          </a:xfrm>
          <a:prstGeom prst="rect">
            <a:avLst/>
          </a:prstGeom>
        </p:spPr>
        <p:txBody>
          <a:bodyPr wrap="square" lIns="91436" tIns="45718" rIns="91436" bIns="45718">
            <a:spAutoFit/>
          </a:bodyPr>
          <a:lstStyle/>
          <a:p>
            <a:pPr lvl="0" algn="ctr">
              <a:defRPr/>
            </a:pPr>
            <a:r>
              <a:rPr lang="de-AT" sz="1600" dirty="0">
                <a:solidFill>
                  <a:srgbClr val="292929"/>
                </a:solidFill>
                <a:hlinkClick r:id="rId20"/>
              </a:rPr>
              <a:t>https://go.gv.at/l9dxstrategie</a:t>
            </a:r>
            <a:endParaRPr lang="de-AT" sz="1600" dirty="0">
              <a:solidFill>
                <a:srgbClr val="292929"/>
              </a:solidFill>
            </a:endParaRPr>
          </a:p>
        </p:txBody>
      </p:sp>
      <p:pic>
        <p:nvPicPr>
          <p:cNvPr id="13" name="Picture 2"/>
          <p:cNvPicPr>
            <a:picLocks noChangeAspect="1" noChangeArrowheads="1"/>
          </p:cNvPicPr>
          <p:nvPr/>
        </p:nvPicPr>
        <p:blipFill rotWithShape="1">
          <a:blip r:embed="rId21">
            <a:extLst>
              <a:ext uri="{28A0092B-C50C-407E-A947-70E740481C1C}">
                <a14:useLocalDpi xmlns:a14="http://schemas.microsoft.com/office/drawing/2010/main" val="0"/>
              </a:ext>
            </a:extLst>
          </a:blip>
          <a:srcRect l="38393" t="49986" r="34186"/>
          <a:stretch/>
        </p:blipFill>
        <p:spPr bwMode="auto">
          <a:xfrm>
            <a:off x="5886393" y="2932274"/>
            <a:ext cx="2743201" cy="234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p:txBody>
          <a:bodyPr/>
          <a:lstStyle/>
          <a:p>
            <a:r>
              <a:rPr lang="de-AT" noProof="0" smtClean="0"/>
              <a:t>Open Data in der Verwaltung</a:t>
            </a:r>
            <a:endParaRPr lang="de-AT" noProof="0" dirty="0"/>
          </a:p>
        </p:txBody>
      </p:sp>
      <p:sp>
        <p:nvSpPr>
          <p:cNvPr id="5" name="Foliennummernplatzhalter 4"/>
          <p:cNvSpPr>
            <a:spLocks noGrp="1"/>
          </p:cNvSpPr>
          <p:nvPr>
            <p:ph type="sldNum" sz="quarter" idx="12"/>
          </p:nvPr>
        </p:nvSpPr>
        <p:spPr/>
        <p:txBody>
          <a:bodyPr/>
          <a:lstStyle/>
          <a:p>
            <a:fld id="{6DD58E23-04B3-3D49-B751-244912192C4F}" type="slidenum">
              <a:rPr lang="de-AT" noProof="0" smtClean="0"/>
              <a:t>3</a:t>
            </a:fld>
            <a:endParaRPr lang="de-AT" noProof="0"/>
          </a:p>
        </p:txBody>
      </p:sp>
    </p:spTree>
    <p:extLst>
      <p:ext uri="{BB962C8B-B14F-4D97-AF65-F5344CB8AC3E}">
        <p14:creationId xmlns:p14="http://schemas.microsoft.com/office/powerpoint/2010/main" val="4007355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uppieren 38"/>
          <p:cNvGrpSpPr/>
          <p:nvPr/>
        </p:nvGrpSpPr>
        <p:grpSpPr>
          <a:xfrm>
            <a:off x="3904655" y="5227809"/>
            <a:ext cx="3766892" cy="1039091"/>
            <a:chOff x="7164589" y="5686541"/>
            <a:chExt cx="3449822" cy="1039090"/>
          </a:xfrm>
        </p:grpSpPr>
        <p:pic>
          <p:nvPicPr>
            <p:cNvPr id="40"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200">
                          <a14:foregroundMark x1="49200" y1="19853" x2="49200" y2="19853"/>
                          <a14:foregroundMark x1="54400" y1="22059" x2="54400" y2="22059"/>
                          <a14:foregroundMark x1="63600" y1="21324" x2="63600" y2="21324"/>
                          <a14:foregroundMark x1="72800" y1="24265" x2="72800" y2="24265"/>
                          <a14:foregroundMark x1="78000" y1="33088" x2="78000" y2="33088"/>
                          <a14:foregroundMark x1="60800" y1="50735" x2="60800" y2="50735"/>
                          <a14:foregroundMark x1="56800" y1="43382" x2="56800" y2="43382"/>
                          <a14:foregroundMark x1="49200" y1="43382" x2="49200" y2="43382"/>
                          <a14:foregroundMark x1="48800" y1="67647" x2="48800" y2="67647"/>
                          <a14:foregroundMark x1="54800" y1="63971" x2="54800" y2="63971"/>
                        </a14:backgroundRemoval>
                      </a14:imgEffect>
                    </a14:imgLayer>
                  </a14:imgProps>
                </a:ext>
                <a:ext uri="{28A0092B-C50C-407E-A947-70E740481C1C}">
                  <a14:useLocalDpi xmlns:a14="http://schemas.microsoft.com/office/drawing/2010/main" val="0"/>
                </a:ext>
              </a:extLst>
            </a:blip>
            <a:srcRect/>
            <a:stretch>
              <a:fillRect/>
            </a:stretch>
          </p:blipFill>
          <p:spPr bwMode="auto">
            <a:xfrm>
              <a:off x="7164589" y="5906192"/>
              <a:ext cx="1371423" cy="74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575321" y="5686541"/>
              <a:ext cx="1039090" cy="103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Gruppieren 27">
            <a:extLst>
              <a:ext uri="{FF2B5EF4-FFF2-40B4-BE49-F238E27FC236}">
                <a16:creationId xmlns:a16="http://schemas.microsoft.com/office/drawing/2014/main" id="{717A43EE-7C66-EF4F-A814-A32A0AFC5824}"/>
              </a:ext>
            </a:extLst>
          </p:cNvPr>
          <p:cNvGrpSpPr/>
          <p:nvPr/>
        </p:nvGrpSpPr>
        <p:grpSpPr>
          <a:xfrm>
            <a:off x="3550829" y="4634419"/>
            <a:ext cx="4060051" cy="2102972"/>
            <a:chOff x="9121142" y="2720761"/>
            <a:chExt cx="2395943" cy="1296553"/>
          </a:xfrm>
        </p:grpSpPr>
        <p:pic>
          <p:nvPicPr>
            <p:cNvPr id="30" name="Grafik 29">
              <a:extLst>
                <a:ext uri="{FF2B5EF4-FFF2-40B4-BE49-F238E27FC236}">
                  <a16:creationId xmlns:a16="http://schemas.microsoft.com/office/drawing/2014/main" id="{98355AFD-2608-CA4D-A162-582205E1436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447421" y="3287814"/>
              <a:ext cx="1701136" cy="729500"/>
            </a:xfrm>
            <a:prstGeom prst="rect">
              <a:avLst/>
            </a:prstGeom>
            <a:effectLst>
              <a:outerShdw blurRad="50800" dist="38100" dir="2700000" algn="tl" rotWithShape="0">
                <a:prstClr val="black">
                  <a:alpha val="40000"/>
                </a:prstClr>
              </a:outerShdw>
            </a:effectLst>
          </p:spPr>
        </p:pic>
        <p:pic>
          <p:nvPicPr>
            <p:cNvPr id="31" name="Grafik 30">
              <a:extLst>
                <a:ext uri="{FF2B5EF4-FFF2-40B4-BE49-F238E27FC236}">
                  <a16:creationId xmlns:a16="http://schemas.microsoft.com/office/drawing/2014/main" id="{F4A92DE2-8363-D74D-97A5-CCE208B98688}"/>
                </a:ext>
              </a:extLst>
            </p:cNvPr>
            <p:cNvPicPr>
              <a:picLocks noChangeAspect="1"/>
            </p:cNvPicPr>
            <p:nvPr/>
          </p:nvPicPr>
          <p:blipFill>
            <a:blip r:embed="rId8">
              <a:duotone>
                <a:schemeClr val="bg2">
                  <a:shade val="45000"/>
                  <a:satMod val="135000"/>
                </a:schemeClr>
                <a:prstClr val="white"/>
              </a:duotone>
              <a:extLst>
                <a:ext uri="{96DAC541-7B7A-43D3-8B79-37D633B846F1}">
                  <asvg:svgBlip xmlns="" xmlns:asvg="http://schemas.microsoft.com/office/drawing/2016/SVG/main" r:embed="rId9"/>
                </a:ext>
              </a:extLst>
            </a:blip>
            <a:stretch>
              <a:fillRect/>
            </a:stretch>
          </p:blipFill>
          <p:spPr>
            <a:xfrm>
              <a:off x="9121142" y="3541535"/>
              <a:ext cx="368848" cy="415453"/>
            </a:xfrm>
            <a:prstGeom prst="rect">
              <a:avLst/>
            </a:prstGeom>
          </p:spPr>
        </p:pic>
        <p:pic>
          <p:nvPicPr>
            <p:cNvPr id="32" name="Grafik 31">
              <a:extLst>
                <a:ext uri="{FF2B5EF4-FFF2-40B4-BE49-F238E27FC236}">
                  <a16:creationId xmlns:a16="http://schemas.microsoft.com/office/drawing/2014/main" id="{F8765390-DBF1-5441-93C5-5B1C9290F7DD}"/>
                </a:ext>
              </a:extLst>
            </p:cNvPr>
            <p:cNvPicPr>
              <a:picLocks noChangeAspect="1"/>
            </p:cNvPicPr>
            <p:nvPr/>
          </p:nvPicPr>
          <p:blipFill>
            <a:blip r:embed="rId10">
              <a:duotone>
                <a:schemeClr val="bg2">
                  <a:shade val="45000"/>
                  <a:satMod val="135000"/>
                </a:schemeClr>
                <a:prstClr val="white"/>
              </a:duotone>
              <a:extLst>
                <a:ext uri="{96DAC541-7B7A-43D3-8B79-37D633B846F1}">
                  <asvg:svgBlip xmlns="" xmlns:asvg="http://schemas.microsoft.com/office/drawing/2016/SVG/main" r:embed="rId11"/>
                </a:ext>
              </a:extLst>
            </a:blip>
            <a:stretch>
              <a:fillRect/>
            </a:stretch>
          </p:blipFill>
          <p:spPr>
            <a:xfrm>
              <a:off x="11148237" y="3547625"/>
              <a:ext cx="368848" cy="415452"/>
            </a:xfrm>
            <a:prstGeom prst="rect">
              <a:avLst/>
            </a:prstGeom>
          </p:spPr>
        </p:pic>
        <p:grpSp>
          <p:nvGrpSpPr>
            <p:cNvPr id="33" name="Gruppieren 32">
              <a:extLst>
                <a:ext uri="{FF2B5EF4-FFF2-40B4-BE49-F238E27FC236}">
                  <a16:creationId xmlns:a16="http://schemas.microsoft.com/office/drawing/2014/main" id="{127A9E5F-677E-CA4A-87F1-63B975ABD19E}"/>
                </a:ext>
              </a:extLst>
            </p:cNvPr>
            <p:cNvGrpSpPr/>
            <p:nvPr/>
          </p:nvGrpSpPr>
          <p:grpSpPr>
            <a:xfrm>
              <a:off x="10127303" y="2720761"/>
              <a:ext cx="574252" cy="530590"/>
              <a:chOff x="9943206" y="2543112"/>
              <a:chExt cx="574252" cy="530590"/>
            </a:xfrm>
          </p:grpSpPr>
          <p:sp>
            <p:nvSpPr>
              <p:cNvPr id="34" name="Ovale Legende 33">
                <a:extLst>
                  <a:ext uri="{FF2B5EF4-FFF2-40B4-BE49-F238E27FC236}">
                    <a16:creationId xmlns:a16="http://schemas.microsoft.com/office/drawing/2014/main" id="{4A7977C5-EDCA-3046-8321-FE06043E6029}"/>
                  </a:ext>
                </a:extLst>
              </p:cNvPr>
              <p:cNvSpPr/>
              <p:nvPr/>
            </p:nvSpPr>
            <p:spPr>
              <a:xfrm>
                <a:off x="9943206" y="2543112"/>
                <a:ext cx="574252" cy="530590"/>
              </a:xfrm>
              <a:prstGeom prst="wedgeEllipseCallout">
                <a:avLst/>
              </a:prstGeom>
              <a:solidFill>
                <a:schemeClr val="bg1"/>
              </a:solidFill>
              <a:ln w="317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2"/>
                  </a:solidFill>
                </a:endParaRPr>
              </a:p>
            </p:txBody>
          </p:sp>
          <p:pic>
            <p:nvPicPr>
              <p:cNvPr id="35" name="Grafik 34" descr="Herz">
                <a:extLst>
                  <a:ext uri="{FF2B5EF4-FFF2-40B4-BE49-F238E27FC236}">
                    <a16:creationId xmlns:a16="http://schemas.microsoft.com/office/drawing/2014/main" id="{F96B348E-7329-3942-8C85-D92F4D78E81E}"/>
                  </a:ext>
                </a:extLst>
              </p:cNvPr>
              <p:cNvPicPr>
                <a:picLocks noChangeAspect="1"/>
              </p:cNvPicPr>
              <p:nvPr/>
            </p:nvPicPr>
            <p:blipFill>
              <a:blip r:embed="rId12">
                <a:duotone>
                  <a:schemeClr val="bg2">
                    <a:shade val="45000"/>
                    <a:satMod val="135000"/>
                  </a:schemeClr>
                  <a:prstClr val="white"/>
                </a:duotone>
                <a:extLst>
                  <a:ext uri="{96DAC541-7B7A-43D3-8B79-37D633B846F1}">
                    <asvg:svgBlip xmlns="" xmlns:asvg="http://schemas.microsoft.com/office/drawing/2016/SVG/main" r:embed="rId13"/>
                  </a:ext>
                </a:extLst>
              </a:blip>
              <a:stretch>
                <a:fillRect/>
              </a:stretch>
            </p:blipFill>
            <p:spPr>
              <a:xfrm>
                <a:off x="10006189" y="2602349"/>
                <a:ext cx="457200" cy="457200"/>
              </a:xfrm>
              <a:prstGeom prst="rect">
                <a:avLst/>
              </a:prstGeom>
            </p:spPr>
          </p:pic>
        </p:grpSp>
      </p:grpSp>
      <p:sp>
        <p:nvSpPr>
          <p:cNvPr id="16" name="Rechteck 15"/>
          <p:cNvSpPr/>
          <p:nvPr/>
        </p:nvSpPr>
        <p:spPr>
          <a:xfrm>
            <a:off x="3361977" y="3213028"/>
            <a:ext cx="2688299" cy="725343"/>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lIns="91284" tIns="45718" rIns="91284" bIns="45718" rtlCol="0" anchor="ctr"/>
          <a:lstStyle/>
          <a:p>
            <a:pPr algn="ctr"/>
            <a:endParaRPr lang="de-DE"/>
          </a:p>
        </p:txBody>
      </p:sp>
      <p:sp>
        <p:nvSpPr>
          <p:cNvPr id="17" name="Rechteck 16"/>
          <p:cNvSpPr/>
          <p:nvPr/>
        </p:nvSpPr>
        <p:spPr>
          <a:xfrm>
            <a:off x="6187849" y="3222715"/>
            <a:ext cx="2688299" cy="715604"/>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lIns="91284" tIns="45718" rIns="91284" bIns="45718" rtlCol="0" anchor="ctr"/>
          <a:lstStyle/>
          <a:p>
            <a:pPr algn="ctr"/>
            <a:endParaRPr lang="de-DE"/>
          </a:p>
        </p:txBody>
      </p:sp>
      <p:sp>
        <p:nvSpPr>
          <p:cNvPr id="18" name="Rechteck 17"/>
          <p:cNvSpPr/>
          <p:nvPr/>
        </p:nvSpPr>
        <p:spPr>
          <a:xfrm>
            <a:off x="9036173" y="3222716"/>
            <a:ext cx="2688299" cy="75027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lIns="91284" tIns="45718" rIns="91284" bIns="45718" rtlCol="0" anchor="ctr"/>
          <a:lstStyle/>
          <a:p>
            <a:pPr algn="ctr"/>
            <a:endParaRPr lang="de-DE"/>
          </a:p>
        </p:txBody>
      </p:sp>
      <p:sp>
        <p:nvSpPr>
          <p:cNvPr id="12" name="Rechteck 11"/>
          <p:cNvSpPr/>
          <p:nvPr/>
        </p:nvSpPr>
        <p:spPr>
          <a:xfrm>
            <a:off x="486241" y="3205299"/>
            <a:ext cx="2688299" cy="73302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lIns="91284" tIns="45718" rIns="91284" bIns="45718" rtlCol="0" anchor="ctr"/>
          <a:lstStyle/>
          <a:p>
            <a:pPr algn="ctr"/>
            <a:endParaRPr lang="de-DE"/>
          </a:p>
        </p:txBody>
      </p:sp>
      <p:sp>
        <p:nvSpPr>
          <p:cNvPr id="2" name="Textfeld 1"/>
          <p:cNvSpPr txBox="1"/>
          <p:nvPr/>
        </p:nvSpPr>
        <p:spPr>
          <a:xfrm>
            <a:off x="242008" y="239971"/>
            <a:ext cx="11616533" cy="523220"/>
          </a:xfrm>
          <a:prstGeom prst="rect">
            <a:avLst/>
          </a:prstGeom>
          <a:noFill/>
        </p:spPr>
        <p:txBody>
          <a:bodyPr wrap="square" lIns="91284" tIns="45718" rIns="91284" bIns="45718" rtlCol="0">
            <a:spAutoFit/>
          </a:bodyPr>
          <a:lstStyle/>
          <a:p>
            <a:r>
              <a:rPr lang="de-DE" sz="2800" dirty="0">
                <a:solidFill>
                  <a:schemeClr val="tx2"/>
                </a:solidFill>
                <a:latin typeface="+mj-lt"/>
                <a:ea typeface="+mj-ea"/>
                <a:cs typeface="+mj-cs"/>
              </a:rPr>
              <a:t>Wer braucht offene Daten?</a:t>
            </a:r>
          </a:p>
        </p:txBody>
      </p:sp>
      <p:sp>
        <p:nvSpPr>
          <p:cNvPr id="4" name="Textfeld 3"/>
          <p:cNvSpPr txBox="1"/>
          <p:nvPr/>
        </p:nvSpPr>
        <p:spPr>
          <a:xfrm>
            <a:off x="779260" y="3372829"/>
            <a:ext cx="2061919" cy="338555"/>
          </a:xfrm>
          <a:prstGeom prst="rect">
            <a:avLst/>
          </a:prstGeom>
          <a:noFill/>
        </p:spPr>
        <p:txBody>
          <a:bodyPr wrap="square" lIns="91284" tIns="45718" rIns="91284" bIns="45718" rtlCol="0">
            <a:spAutoFit/>
          </a:bodyPr>
          <a:lstStyle/>
          <a:p>
            <a:pPr algn="ctr"/>
            <a:r>
              <a:rPr lang="de-DE" sz="1600" b="1" dirty="0">
                <a:latin typeface="Arial" pitchFamily="34" charset="0"/>
                <a:cs typeface="Arial" pitchFamily="34" charset="0"/>
              </a:rPr>
              <a:t>Gesellschaft</a:t>
            </a:r>
          </a:p>
        </p:txBody>
      </p:sp>
      <p:sp>
        <p:nvSpPr>
          <p:cNvPr id="5" name="Textfeld 4"/>
          <p:cNvSpPr txBox="1"/>
          <p:nvPr/>
        </p:nvSpPr>
        <p:spPr>
          <a:xfrm>
            <a:off x="3390217" y="3428577"/>
            <a:ext cx="2688299" cy="338555"/>
          </a:xfrm>
          <a:prstGeom prst="rect">
            <a:avLst/>
          </a:prstGeom>
          <a:noFill/>
        </p:spPr>
        <p:txBody>
          <a:bodyPr wrap="square" lIns="91284" tIns="45718" rIns="91284" bIns="45718" rtlCol="0">
            <a:spAutoFit/>
          </a:bodyPr>
          <a:lstStyle/>
          <a:p>
            <a:pPr algn="ctr"/>
            <a:r>
              <a:rPr lang="de-DE" sz="1600" b="1" dirty="0">
                <a:latin typeface="Arial" pitchFamily="34" charset="0"/>
                <a:cs typeface="Arial" pitchFamily="34" charset="0"/>
              </a:rPr>
              <a:t>Wissenschaft</a:t>
            </a:r>
          </a:p>
        </p:txBody>
      </p:sp>
      <p:sp>
        <p:nvSpPr>
          <p:cNvPr id="6" name="Textfeld 5"/>
          <p:cNvSpPr txBox="1"/>
          <p:nvPr/>
        </p:nvSpPr>
        <p:spPr>
          <a:xfrm>
            <a:off x="6533015" y="3428577"/>
            <a:ext cx="2088472" cy="338555"/>
          </a:xfrm>
          <a:prstGeom prst="rect">
            <a:avLst/>
          </a:prstGeom>
          <a:noFill/>
        </p:spPr>
        <p:txBody>
          <a:bodyPr wrap="square" lIns="91284" tIns="45718" rIns="91284" bIns="45718" rtlCol="0">
            <a:spAutoFit/>
          </a:bodyPr>
          <a:lstStyle/>
          <a:p>
            <a:pPr algn="ctr"/>
            <a:r>
              <a:rPr lang="de-DE" sz="1600" b="1" dirty="0">
                <a:latin typeface="Arial" pitchFamily="34" charset="0"/>
                <a:cs typeface="Arial" pitchFamily="34" charset="0"/>
              </a:rPr>
              <a:t>Wirtschaft</a:t>
            </a:r>
          </a:p>
        </p:txBody>
      </p:sp>
      <p:sp>
        <p:nvSpPr>
          <p:cNvPr id="7" name="Textfeld 6"/>
          <p:cNvSpPr txBox="1"/>
          <p:nvPr/>
        </p:nvSpPr>
        <p:spPr>
          <a:xfrm>
            <a:off x="9099797" y="3428577"/>
            <a:ext cx="2428279" cy="338555"/>
          </a:xfrm>
          <a:prstGeom prst="rect">
            <a:avLst/>
          </a:prstGeom>
          <a:noFill/>
        </p:spPr>
        <p:txBody>
          <a:bodyPr wrap="square" lIns="91284" tIns="45718" rIns="91284" bIns="45718" rtlCol="0">
            <a:spAutoFit/>
          </a:bodyPr>
          <a:lstStyle/>
          <a:p>
            <a:pPr algn="ctr"/>
            <a:r>
              <a:rPr lang="de-DE" sz="1600" b="1" dirty="0">
                <a:latin typeface="Arial" pitchFamily="34" charset="0"/>
                <a:cs typeface="Arial" pitchFamily="34" charset="0"/>
              </a:rPr>
              <a:t>Verwaltung</a:t>
            </a:r>
          </a:p>
        </p:txBody>
      </p:sp>
      <p:sp>
        <p:nvSpPr>
          <p:cNvPr id="3" name="Textfeld 2"/>
          <p:cNvSpPr txBox="1"/>
          <p:nvPr/>
        </p:nvSpPr>
        <p:spPr>
          <a:xfrm>
            <a:off x="4983483" y="1767625"/>
            <a:ext cx="2324100" cy="338555"/>
          </a:xfrm>
          <a:prstGeom prst="rect">
            <a:avLst/>
          </a:prstGeom>
          <a:noFill/>
        </p:spPr>
        <p:txBody>
          <a:bodyPr wrap="square" lIns="91284" tIns="45718" rIns="91284" bIns="45718" rtlCol="0">
            <a:spAutoFit/>
          </a:bodyPr>
          <a:lstStyle/>
          <a:p>
            <a:pPr algn="ctr"/>
            <a:r>
              <a:rPr lang="de-DE" sz="1600" dirty="0">
                <a:solidFill>
                  <a:schemeClr val="bg1"/>
                </a:solidFill>
                <a:latin typeface="Arial" pitchFamily="34" charset="0"/>
                <a:cs typeface="Arial" pitchFamily="34" charset="0"/>
              </a:rPr>
              <a:t>Offene Daten</a:t>
            </a:r>
          </a:p>
        </p:txBody>
      </p:sp>
      <p:cxnSp>
        <p:nvCxnSpPr>
          <p:cNvPr id="26" name="Gerade Verbindung mit Pfeil 25"/>
          <p:cNvCxnSpPr/>
          <p:nvPr/>
        </p:nvCxnSpPr>
        <p:spPr>
          <a:xfrm>
            <a:off x="5291755" y="2618351"/>
            <a:ext cx="0" cy="450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6923936" y="2618351"/>
            <a:ext cx="0" cy="450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408903" y="3958579"/>
            <a:ext cx="2789292" cy="2308324"/>
          </a:xfrm>
          <a:prstGeom prst="rect">
            <a:avLst/>
          </a:prstGeom>
          <a:noFill/>
        </p:spPr>
        <p:txBody>
          <a:bodyPr wrap="square" lIns="91284" tIns="45718" rIns="91284" bIns="45718" rtlCol="0">
            <a:spAutoFit/>
          </a:bodyPr>
          <a:lstStyle/>
          <a:p>
            <a:pPr marL="285230" indent="-285230">
              <a:buFont typeface="Courier New" charset="0"/>
              <a:buChar char="o"/>
            </a:pPr>
            <a:r>
              <a:rPr lang="de-DE" sz="1600" dirty="0">
                <a:latin typeface="Arial" charset="0"/>
                <a:ea typeface="Arial" charset="0"/>
                <a:cs typeface="Arial" charset="0"/>
              </a:rPr>
              <a:t>Transparenzprojekte</a:t>
            </a:r>
          </a:p>
          <a:p>
            <a:pPr marL="285230" indent="-285230">
              <a:buFont typeface="Courier New" charset="0"/>
              <a:buChar char="o"/>
            </a:pPr>
            <a:r>
              <a:rPr lang="de-DE" sz="1600" dirty="0">
                <a:latin typeface="Arial" charset="0"/>
                <a:ea typeface="Arial" charset="0"/>
                <a:cs typeface="Arial" charset="0"/>
              </a:rPr>
              <a:t>Datenjournalismus</a:t>
            </a:r>
          </a:p>
          <a:p>
            <a:pPr marL="285230" indent="-285230">
              <a:buFont typeface="Courier New" charset="0"/>
              <a:buChar char="o"/>
            </a:pPr>
            <a:r>
              <a:rPr lang="de-DE" sz="1600" dirty="0">
                <a:latin typeface="Arial" charset="0"/>
                <a:ea typeface="Arial" charset="0"/>
                <a:cs typeface="Arial" charset="0"/>
              </a:rPr>
              <a:t>Faktenbasierte Partizipation &lt;&gt; sachliche Diskussion)</a:t>
            </a:r>
          </a:p>
          <a:p>
            <a:pPr marL="285230" indent="-285230">
              <a:buFont typeface="Courier New" charset="0"/>
              <a:buChar char="o"/>
            </a:pPr>
            <a:r>
              <a:rPr lang="de-DE" sz="1600" dirty="0" err="1">
                <a:latin typeface="Arial" charset="0"/>
                <a:ea typeface="Arial" charset="0"/>
                <a:cs typeface="Arial" charset="0"/>
              </a:rPr>
              <a:t>BürgerInnen</a:t>
            </a:r>
            <a:r>
              <a:rPr lang="de-DE" sz="1600" dirty="0">
                <a:latin typeface="Arial" charset="0"/>
                <a:ea typeface="Arial" charset="0"/>
                <a:cs typeface="Arial" charset="0"/>
              </a:rPr>
              <a:t>, </a:t>
            </a:r>
            <a:r>
              <a:rPr lang="de-DE" sz="1600" dirty="0" err="1">
                <a:latin typeface="Arial" charset="0"/>
                <a:ea typeface="Arial" charset="0"/>
                <a:cs typeface="Arial" charset="0"/>
              </a:rPr>
              <a:t>TouristInnen</a:t>
            </a:r>
            <a:r>
              <a:rPr lang="de-DE" sz="1600" dirty="0">
                <a:latin typeface="Arial" charset="0"/>
                <a:ea typeface="Arial" charset="0"/>
                <a:cs typeface="Arial" charset="0"/>
              </a:rPr>
              <a:t>:</a:t>
            </a:r>
            <a:br>
              <a:rPr lang="de-DE" sz="1600" dirty="0">
                <a:latin typeface="Arial" charset="0"/>
                <a:ea typeface="Arial" charset="0"/>
                <a:cs typeface="Arial" charset="0"/>
              </a:rPr>
            </a:br>
            <a:r>
              <a:rPr lang="de-DE" sz="1600" dirty="0">
                <a:latin typeface="Arial" charset="0"/>
                <a:ea typeface="Arial" charset="0"/>
                <a:cs typeface="Arial" charset="0"/>
              </a:rPr>
              <a:t>Bessere Services durch Anwendungen / Apps</a:t>
            </a:r>
          </a:p>
        </p:txBody>
      </p:sp>
      <p:sp>
        <p:nvSpPr>
          <p:cNvPr id="10" name="Textfeld 9"/>
          <p:cNvSpPr txBox="1"/>
          <p:nvPr/>
        </p:nvSpPr>
        <p:spPr>
          <a:xfrm>
            <a:off x="3198193" y="4095905"/>
            <a:ext cx="2852080" cy="1323439"/>
          </a:xfrm>
          <a:prstGeom prst="rect">
            <a:avLst/>
          </a:prstGeom>
          <a:noFill/>
        </p:spPr>
        <p:txBody>
          <a:bodyPr wrap="square" lIns="91284" tIns="45718" rIns="91284" bIns="45718" rtlCol="0">
            <a:spAutoFit/>
          </a:bodyPr>
          <a:lstStyle/>
          <a:p>
            <a:pPr marL="285230" indent="-285230">
              <a:buFont typeface="Courier New" charset="0"/>
              <a:buChar char="o"/>
            </a:pPr>
            <a:r>
              <a:rPr lang="de-DE" sz="1600" dirty="0">
                <a:latin typeface="Arial" charset="0"/>
                <a:ea typeface="Arial" charset="0"/>
                <a:cs typeface="Arial" charset="0"/>
              </a:rPr>
              <a:t>Datenbasis für Forschungsvorhaben</a:t>
            </a:r>
          </a:p>
          <a:p>
            <a:pPr marL="285230" indent="-285230">
              <a:buFont typeface="Courier New" charset="0"/>
              <a:buChar char="o"/>
            </a:pPr>
            <a:r>
              <a:rPr lang="de-DE" sz="1600" dirty="0">
                <a:latin typeface="Arial" charset="0"/>
                <a:ea typeface="Arial" charset="0"/>
                <a:cs typeface="Arial" charset="0"/>
              </a:rPr>
              <a:t>Spannende Daten </a:t>
            </a:r>
            <a:br>
              <a:rPr lang="de-DE" sz="1600" dirty="0">
                <a:latin typeface="Arial" charset="0"/>
                <a:ea typeface="Arial" charset="0"/>
                <a:cs typeface="Arial" charset="0"/>
              </a:rPr>
            </a:br>
            <a:r>
              <a:rPr lang="de-DE" sz="1600" dirty="0">
                <a:latin typeface="Arial" charset="0"/>
                <a:ea typeface="Arial" charset="0"/>
                <a:cs typeface="Arial" charset="0"/>
              </a:rPr>
              <a:t>für die Lehre</a:t>
            </a:r>
          </a:p>
          <a:p>
            <a:endParaRPr lang="de-DE" sz="1600" dirty="0"/>
          </a:p>
        </p:txBody>
      </p:sp>
      <p:sp>
        <p:nvSpPr>
          <p:cNvPr id="11" name="Textfeld 10"/>
          <p:cNvSpPr txBox="1"/>
          <p:nvPr/>
        </p:nvSpPr>
        <p:spPr>
          <a:xfrm>
            <a:off x="6200301" y="4089441"/>
            <a:ext cx="2739051" cy="1323439"/>
          </a:xfrm>
          <a:prstGeom prst="rect">
            <a:avLst/>
          </a:prstGeom>
          <a:noFill/>
        </p:spPr>
        <p:txBody>
          <a:bodyPr wrap="square" lIns="91284" tIns="45718" rIns="91284" bIns="45718" rtlCol="0">
            <a:spAutoFit/>
          </a:bodyPr>
          <a:lstStyle/>
          <a:p>
            <a:pPr marL="285230" indent="-285230">
              <a:buFont typeface="Courier New" charset="0"/>
              <a:buChar char="o"/>
            </a:pPr>
            <a:r>
              <a:rPr lang="de-DE" sz="1600" dirty="0">
                <a:latin typeface="Arial" charset="0"/>
                <a:ea typeface="Arial" charset="0"/>
                <a:cs typeface="Arial" charset="0"/>
              </a:rPr>
              <a:t>Neue Geschäftsfelder</a:t>
            </a:r>
          </a:p>
          <a:p>
            <a:pPr marL="285230" indent="-285230">
              <a:buFont typeface="Courier New" charset="0"/>
              <a:buChar char="o"/>
            </a:pPr>
            <a:r>
              <a:rPr lang="de-DE" sz="1600" dirty="0">
                <a:latin typeface="Arial" charset="0"/>
                <a:ea typeface="Arial" charset="0"/>
                <a:cs typeface="Arial" charset="0"/>
              </a:rPr>
              <a:t>Anwendungen/ Apps</a:t>
            </a:r>
          </a:p>
          <a:p>
            <a:pPr marL="285230" indent="-285230">
              <a:buFont typeface="Courier New" charset="0"/>
              <a:buChar char="o"/>
            </a:pPr>
            <a:r>
              <a:rPr lang="de-DE" sz="1600" dirty="0">
                <a:latin typeface="Arial" charset="0"/>
                <a:ea typeface="Arial" charset="0"/>
                <a:cs typeface="Arial" charset="0"/>
              </a:rPr>
              <a:t>Webseiten</a:t>
            </a:r>
          </a:p>
          <a:p>
            <a:pPr marL="285230" indent="-285230">
              <a:buFont typeface="Courier New" charset="0"/>
              <a:buChar char="o"/>
            </a:pPr>
            <a:r>
              <a:rPr lang="de-DE" sz="1600" dirty="0">
                <a:latin typeface="Arial" charset="0"/>
                <a:ea typeface="Arial" charset="0"/>
                <a:cs typeface="Arial" charset="0"/>
              </a:rPr>
              <a:t>Analysen</a:t>
            </a:r>
          </a:p>
          <a:p>
            <a:pPr marL="285230" indent="-285230">
              <a:buFont typeface="Courier New" charset="0"/>
              <a:buChar char="o"/>
            </a:pPr>
            <a:r>
              <a:rPr lang="de-DE" sz="1600" dirty="0">
                <a:latin typeface="Arial" charset="0"/>
                <a:ea typeface="Arial" charset="0"/>
                <a:cs typeface="Arial" charset="0"/>
              </a:rPr>
              <a:t>Dienstleistungen</a:t>
            </a:r>
          </a:p>
        </p:txBody>
      </p:sp>
      <p:sp>
        <p:nvSpPr>
          <p:cNvPr id="13" name="Textfeld 12"/>
          <p:cNvSpPr txBox="1"/>
          <p:nvPr/>
        </p:nvSpPr>
        <p:spPr>
          <a:xfrm>
            <a:off x="8958938" y="4095809"/>
            <a:ext cx="2763089" cy="1077219"/>
          </a:xfrm>
          <a:prstGeom prst="rect">
            <a:avLst/>
          </a:prstGeom>
          <a:noFill/>
        </p:spPr>
        <p:txBody>
          <a:bodyPr wrap="square" lIns="91284" tIns="45718" rIns="91284" bIns="45718" rtlCol="0">
            <a:spAutoFit/>
          </a:bodyPr>
          <a:lstStyle/>
          <a:p>
            <a:pPr marL="171138" indent="-171138">
              <a:buFont typeface="Courier New" charset="0"/>
              <a:buChar char="o"/>
            </a:pPr>
            <a:r>
              <a:rPr lang="de-DE" sz="1600" dirty="0">
                <a:latin typeface="Arial" charset="0"/>
                <a:ea typeface="Arial" charset="0"/>
                <a:cs typeface="Arial" charset="0"/>
              </a:rPr>
              <a:t>Nutzung von Daten anderer Stellen zur Ergebnisverbesserung</a:t>
            </a:r>
          </a:p>
          <a:p>
            <a:pPr marL="171138" indent="-171138">
              <a:buFont typeface="Courier New" charset="0"/>
              <a:buChar char="o"/>
            </a:pPr>
            <a:r>
              <a:rPr lang="de-DE" sz="1600" dirty="0">
                <a:latin typeface="Arial" charset="0"/>
                <a:ea typeface="Arial" charset="0"/>
                <a:cs typeface="Arial" charset="0"/>
              </a:rPr>
              <a:t>Basis für Digitalisierung</a:t>
            </a:r>
          </a:p>
        </p:txBody>
      </p:sp>
      <p:sp>
        <p:nvSpPr>
          <p:cNvPr id="21" name="Pfeil nach rechts 20">
            <a:extLst>
              <a:ext uri="{FF2B5EF4-FFF2-40B4-BE49-F238E27FC236}">
                <a16:creationId xmlns:a16="http://schemas.microsoft.com/office/drawing/2014/main" id="{378AD24B-8796-BB4A-BF14-DE089F24A329}"/>
              </a:ext>
            </a:extLst>
          </p:cNvPr>
          <p:cNvSpPr/>
          <p:nvPr/>
        </p:nvSpPr>
        <p:spPr>
          <a:xfrm rot="10198017">
            <a:off x="2257729" y="2825611"/>
            <a:ext cx="2586203" cy="349436"/>
          </a:xfrm>
          <a:prstGeom prst="rightArrow">
            <a:avLst/>
          </a:prstGeom>
          <a:solidFill>
            <a:schemeClr val="accent5"/>
          </a:solidFill>
          <a:ln w="3175">
            <a:solidFill>
              <a:schemeClr val="bg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84" tIns="45718" rIns="91284" bIns="45718" rtlCol="0" anchor="ctr"/>
          <a:lstStyle/>
          <a:p>
            <a:pPr algn="ctr"/>
            <a:endParaRPr lang="de-DE">
              <a:solidFill>
                <a:schemeClr val="bg2"/>
              </a:solidFill>
            </a:endParaRPr>
          </a:p>
        </p:txBody>
      </p:sp>
      <p:sp>
        <p:nvSpPr>
          <p:cNvPr id="22" name="Pfeil nach rechts 21">
            <a:extLst>
              <a:ext uri="{FF2B5EF4-FFF2-40B4-BE49-F238E27FC236}">
                <a16:creationId xmlns:a16="http://schemas.microsoft.com/office/drawing/2014/main" id="{378AD24B-8796-BB4A-BF14-DE089F24A329}"/>
              </a:ext>
            </a:extLst>
          </p:cNvPr>
          <p:cNvSpPr/>
          <p:nvPr/>
        </p:nvSpPr>
        <p:spPr>
          <a:xfrm rot="2750216">
            <a:off x="7340555" y="3032711"/>
            <a:ext cx="494852" cy="380215"/>
          </a:xfrm>
          <a:prstGeom prst="rightArrow">
            <a:avLst/>
          </a:prstGeom>
          <a:solidFill>
            <a:schemeClr val="accent5"/>
          </a:solidFill>
          <a:ln w="3175">
            <a:solidFill>
              <a:schemeClr val="bg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84" tIns="45718" rIns="91284" bIns="45718" rtlCol="0" anchor="ctr"/>
          <a:lstStyle/>
          <a:p>
            <a:pPr algn="ctr"/>
            <a:endParaRPr lang="de-DE">
              <a:solidFill>
                <a:schemeClr val="bg2"/>
              </a:solidFill>
            </a:endParaRPr>
          </a:p>
        </p:txBody>
      </p:sp>
      <p:sp>
        <p:nvSpPr>
          <p:cNvPr id="24" name="Pfeil nach rechts 23">
            <a:extLst>
              <a:ext uri="{FF2B5EF4-FFF2-40B4-BE49-F238E27FC236}">
                <a16:creationId xmlns:a16="http://schemas.microsoft.com/office/drawing/2014/main" id="{378AD24B-8796-BB4A-BF14-DE089F24A329}"/>
              </a:ext>
            </a:extLst>
          </p:cNvPr>
          <p:cNvSpPr/>
          <p:nvPr/>
        </p:nvSpPr>
        <p:spPr>
          <a:xfrm rot="7668447">
            <a:off x="4751107" y="3047429"/>
            <a:ext cx="494852" cy="375227"/>
          </a:xfrm>
          <a:prstGeom prst="rightArrow">
            <a:avLst/>
          </a:prstGeom>
          <a:solidFill>
            <a:schemeClr val="accent5"/>
          </a:solidFill>
          <a:ln w="3175">
            <a:solidFill>
              <a:schemeClr val="bg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84" tIns="45718" rIns="91284" bIns="45718" rtlCol="0" anchor="ctr"/>
          <a:lstStyle/>
          <a:p>
            <a:pPr algn="ctr"/>
            <a:endParaRPr lang="de-DE">
              <a:solidFill>
                <a:schemeClr val="bg2"/>
              </a:solidFill>
            </a:endParaRPr>
          </a:p>
        </p:txBody>
      </p:sp>
      <p:sp>
        <p:nvSpPr>
          <p:cNvPr id="25" name="Pfeil nach rechts 24">
            <a:extLst>
              <a:ext uri="{FF2B5EF4-FFF2-40B4-BE49-F238E27FC236}">
                <a16:creationId xmlns:a16="http://schemas.microsoft.com/office/drawing/2014/main" id="{378AD24B-8796-BB4A-BF14-DE089F24A329}"/>
              </a:ext>
            </a:extLst>
          </p:cNvPr>
          <p:cNvSpPr/>
          <p:nvPr/>
        </p:nvSpPr>
        <p:spPr>
          <a:xfrm rot="624666">
            <a:off x="7559327" y="2819248"/>
            <a:ext cx="2255588" cy="352669"/>
          </a:xfrm>
          <a:prstGeom prst="rightArrow">
            <a:avLst/>
          </a:prstGeom>
          <a:solidFill>
            <a:schemeClr val="accent5"/>
          </a:solidFill>
          <a:ln w="3175">
            <a:solidFill>
              <a:schemeClr val="bg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84" tIns="45718" rIns="91284" bIns="45718" rtlCol="0" anchor="ctr"/>
          <a:lstStyle/>
          <a:p>
            <a:pPr algn="ctr"/>
            <a:endParaRPr lang="de-DE">
              <a:solidFill>
                <a:schemeClr val="bg2"/>
              </a:solidFill>
            </a:endParaRPr>
          </a:p>
        </p:txBody>
      </p:sp>
      <p:grpSp>
        <p:nvGrpSpPr>
          <p:cNvPr id="36" name="Gruppieren 35">
            <a:extLst>
              <a:ext uri="{FF2B5EF4-FFF2-40B4-BE49-F238E27FC236}">
                <a16:creationId xmlns:a16="http://schemas.microsoft.com/office/drawing/2014/main" id="{0A894CE0-64EA-6440-B1D9-4DE7E2861D72}"/>
              </a:ext>
            </a:extLst>
          </p:cNvPr>
          <p:cNvGrpSpPr/>
          <p:nvPr/>
        </p:nvGrpSpPr>
        <p:grpSpPr>
          <a:xfrm>
            <a:off x="4531121" y="771064"/>
            <a:ext cx="3053851" cy="2601765"/>
            <a:chOff x="4687149" y="3826267"/>
            <a:chExt cx="2828162" cy="2463979"/>
          </a:xfrm>
        </p:grpSpPr>
        <p:sp>
          <p:nvSpPr>
            <p:cNvPr id="37" name="Doppelte Welle 36">
              <a:extLst>
                <a:ext uri="{FF2B5EF4-FFF2-40B4-BE49-F238E27FC236}">
                  <a16:creationId xmlns:a16="http://schemas.microsoft.com/office/drawing/2014/main" id="{2D7AD2DF-FCE5-6947-814D-B4AE42373E17}"/>
                </a:ext>
              </a:extLst>
            </p:cNvPr>
            <p:cNvSpPr/>
            <p:nvPr/>
          </p:nvSpPr>
          <p:spPr>
            <a:xfrm>
              <a:off x="4687149" y="3826267"/>
              <a:ext cx="2232000" cy="552660"/>
            </a:xfrm>
            <a:prstGeom prst="doubleWave">
              <a:avLst/>
            </a:prstGeom>
            <a:solidFill>
              <a:schemeClr val="bg1"/>
            </a:solidFill>
            <a:ln w="15875">
              <a:solidFill>
                <a:schemeClr val="tx2"/>
              </a:solidFill>
            </a:ln>
            <a:effectLst>
              <a:outerShdw blurRad="50800" dist="38100" dir="2700000" algn="tl" rotWithShape="0">
                <a:prstClr val="black">
                  <a:alpha val="40000"/>
                </a:prstClr>
              </a:outerShdw>
            </a:effectLst>
          </p:spPr>
          <p:txBody>
            <a:bodyPr wrap="square" lIns="72000" rIns="0" rtlCol="0" anchor="ctr">
              <a:noAutofit/>
            </a:bodyPr>
            <a:lstStyle/>
            <a:p>
              <a:pPr marL="1800" algn="ctr">
                <a:lnSpc>
                  <a:spcPct val="110000"/>
                </a:lnSpc>
                <a:spcBef>
                  <a:spcPts val="300"/>
                </a:spcBef>
                <a:spcAft>
                  <a:spcPts val="300"/>
                </a:spcAft>
                <a:buClr>
                  <a:schemeClr val="bg2"/>
                </a:buClr>
                <a:buSzPct val="100000"/>
              </a:pPr>
              <a:r>
                <a:rPr lang="de-DE" b="1" dirty="0" smtClean="0">
                  <a:solidFill>
                    <a:schemeClr val="tx2"/>
                  </a:solidFill>
                </a:rPr>
                <a:t>Open Data </a:t>
              </a:r>
              <a:endParaRPr lang="de-DE" b="1" dirty="0">
                <a:solidFill>
                  <a:schemeClr val="tx2"/>
                </a:solidFill>
              </a:endParaRPr>
            </a:p>
          </p:txBody>
        </p:sp>
        <p:pic>
          <p:nvPicPr>
            <p:cNvPr id="38" name="Grafik 37">
              <a:extLst>
                <a:ext uri="{FF2B5EF4-FFF2-40B4-BE49-F238E27FC236}">
                  <a16:creationId xmlns:a16="http://schemas.microsoft.com/office/drawing/2014/main" id="{BE36FDA3-843C-1247-9095-8F565B0A530D}"/>
                </a:ext>
              </a:extLst>
            </p:cNvPr>
            <p:cNvPicPr>
              <a:picLocks noChangeAspect="1"/>
            </p:cNvPicPr>
            <p:nvPr/>
          </p:nvPicPr>
          <p:blipFill>
            <a:blip r:embed="rId14"/>
            <a:stretch>
              <a:fillRect/>
            </a:stretch>
          </p:blipFill>
          <p:spPr>
            <a:xfrm>
              <a:off x="4993515" y="3950356"/>
              <a:ext cx="2521796" cy="2339890"/>
            </a:xfrm>
            <a:prstGeom prst="rect">
              <a:avLst/>
            </a:prstGeom>
            <a:effectLst/>
          </p:spPr>
        </p:pic>
      </p:grpSp>
      <p:sp>
        <p:nvSpPr>
          <p:cNvPr id="42" name="Rechteck 41"/>
          <p:cNvSpPr/>
          <p:nvPr/>
        </p:nvSpPr>
        <p:spPr>
          <a:xfrm>
            <a:off x="233120" y="1644515"/>
            <a:ext cx="11808479" cy="969492"/>
          </a:xfrm>
          <a:prstGeom prst="rect">
            <a:avLst/>
          </a:prstGeom>
        </p:spPr>
        <p:txBody>
          <a:bodyPr wrap="square" lIns="91284" tIns="45718" rIns="91284" bIns="45718">
            <a:spAutoFit/>
          </a:bodyPr>
          <a:lstStyle/>
          <a:p>
            <a:r>
              <a:rPr lang="de-AT" b="1" i="1" dirty="0" smtClean="0">
                <a:solidFill>
                  <a:schemeClr val="bg2"/>
                </a:solidFill>
              </a:rPr>
              <a:t>Transparenz und Teilhabe 	</a:t>
            </a:r>
            <a:r>
              <a:rPr lang="de-AT" b="1" i="1" dirty="0">
                <a:solidFill>
                  <a:schemeClr val="bg2"/>
                </a:solidFill>
              </a:rPr>
              <a:t>		</a:t>
            </a:r>
            <a:r>
              <a:rPr lang="de-AT" b="1" i="1" dirty="0" smtClean="0">
                <a:solidFill>
                  <a:schemeClr val="bg2"/>
                </a:solidFill>
              </a:rPr>
              <a:t>		  Wertschöpfung    </a:t>
            </a:r>
          </a:p>
          <a:p>
            <a:r>
              <a:rPr lang="de-DE" b="1" i="1" dirty="0" smtClean="0">
                <a:solidFill>
                  <a:schemeClr val="bg2"/>
                </a:solidFill>
              </a:rPr>
              <a:t>				</a:t>
            </a:r>
            <a:r>
              <a:rPr lang="de-AT" b="1" i="1" dirty="0">
                <a:solidFill>
                  <a:schemeClr val="bg2"/>
                </a:solidFill>
              </a:rPr>
              <a:t> Innovation</a:t>
            </a:r>
          </a:p>
          <a:p>
            <a:r>
              <a:rPr lang="de-DE" b="1" i="1" dirty="0" smtClean="0">
                <a:solidFill>
                  <a:schemeClr val="bg2"/>
                </a:solidFill>
              </a:rPr>
              <a:t>             Services									</a:t>
            </a:r>
            <a:r>
              <a:rPr lang="de-AT" b="1" i="1" dirty="0" smtClean="0">
                <a:solidFill>
                  <a:schemeClr val="bg2"/>
                </a:solidFill>
              </a:rPr>
              <a:t>Wissensmanagement</a:t>
            </a:r>
            <a:endParaRPr lang="de-AT" b="1" i="1" dirty="0">
              <a:solidFill>
                <a:schemeClr val="bg2"/>
              </a:solidFill>
            </a:endParaRPr>
          </a:p>
        </p:txBody>
      </p:sp>
      <p:sp>
        <p:nvSpPr>
          <p:cNvPr id="14" name="Inhaltsplatzhalter 13"/>
          <p:cNvSpPr>
            <a:spLocks noGrp="1"/>
          </p:cNvSpPr>
          <p:nvPr>
            <p:ph idx="1"/>
          </p:nvPr>
        </p:nvSpPr>
        <p:spPr>
          <a:xfrm>
            <a:off x="838200" y="1335295"/>
            <a:ext cx="10515600" cy="4752181"/>
          </a:xfrm>
        </p:spPr>
        <p:txBody>
          <a:bodyPr/>
          <a:lstStyle/>
          <a:p>
            <a:endParaRPr lang="de-AT" dirty="0"/>
          </a:p>
        </p:txBody>
      </p:sp>
      <p:sp>
        <p:nvSpPr>
          <p:cNvPr id="15" name="Bildplatzhalter 14"/>
          <p:cNvSpPr>
            <a:spLocks noGrp="1"/>
          </p:cNvSpPr>
          <p:nvPr>
            <p:ph type="pic" sz="quarter" idx="11"/>
          </p:nvPr>
        </p:nvSpPr>
        <p:spPr/>
      </p:sp>
    </p:spTree>
    <p:extLst>
      <p:ext uri="{BB962C8B-B14F-4D97-AF65-F5344CB8AC3E}">
        <p14:creationId xmlns:p14="http://schemas.microsoft.com/office/powerpoint/2010/main" val="10752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2" grpId="0" animBg="1"/>
      <p:bldP spid="9" grpId="0"/>
      <p:bldP spid="10" grpId="0"/>
      <p:bldP spid="11" grpId="0"/>
      <p:bldP spid="13" grpId="0"/>
      <p:bldP spid="21" grpId="0" animBg="1"/>
      <p:bldP spid="22"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hteck 47"/>
          <p:cNvSpPr/>
          <p:nvPr/>
        </p:nvSpPr>
        <p:spPr>
          <a:xfrm>
            <a:off x="334966" y="5640567"/>
            <a:ext cx="10541515" cy="481274"/>
          </a:xfrm>
          <a:prstGeom prst="rect">
            <a:avLst/>
          </a:prstGeom>
          <a:solidFill>
            <a:schemeClr val="bg1">
              <a:alpha val="43000"/>
            </a:schemeClr>
          </a:solidFill>
          <a:ln w="19050">
            <a:solidFill>
              <a:srgbClr val="4C4A4A"/>
            </a:solidFill>
            <a:prstDash val="sysDot"/>
          </a:ln>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0" tIns="60943" rIns="0" bIns="60943"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none" strike="noStrike" kern="1200" cap="none" spc="0" normalizeH="0" baseline="0" noProof="0" dirty="0" err="1">
                <a:ln>
                  <a:noFill/>
                </a:ln>
                <a:solidFill>
                  <a:srgbClr val="000000"/>
                </a:solidFill>
                <a:effectLst/>
                <a:uLnTx/>
                <a:uFillTx/>
                <a:latin typeface="Wiener Melange"/>
                <a:ea typeface="Arial" charset="0"/>
                <a:cs typeface="Arial" charset="0"/>
              </a:rPr>
              <a:t>WienIT</a:t>
            </a:r>
            <a:r>
              <a:rPr kumimoji="0" lang="de-DE" sz="1600" b="0" i="1" u="none" strike="noStrike" kern="1200" cap="none" spc="0" normalizeH="0" baseline="0" noProof="0" dirty="0">
                <a:ln>
                  <a:noFill/>
                </a:ln>
                <a:solidFill>
                  <a:srgbClr val="000000"/>
                </a:solidFill>
                <a:effectLst/>
                <a:uLnTx/>
                <a:uFillTx/>
                <a:latin typeface="Wiener Melange"/>
                <a:ea typeface="Arial" charset="0"/>
                <a:cs typeface="Arial" charset="0"/>
              </a:rPr>
              <a:t>       </a:t>
            </a:r>
            <a:r>
              <a:rPr kumimoji="0" lang="de-DE" sz="1600" b="0" i="1" u="none" strike="noStrike" kern="1200" cap="none" spc="0" normalizeH="0" baseline="0" noProof="0" dirty="0" smtClean="0">
                <a:ln>
                  <a:noFill/>
                </a:ln>
                <a:solidFill>
                  <a:srgbClr val="000000"/>
                </a:solidFill>
                <a:effectLst/>
                <a:uLnTx/>
                <a:uFillTx/>
                <a:latin typeface="Wiener Melange"/>
                <a:ea typeface="Arial" charset="0"/>
                <a:cs typeface="Arial" charset="0"/>
              </a:rPr>
              <a:t> </a:t>
            </a:r>
            <a:r>
              <a:rPr kumimoji="0" lang="de-DE" sz="1333" b="0" i="1" u="none" strike="noStrike" kern="1200" cap="none" spc="0" normalizeH="0" baseline="0" noProof="0" dirty="0" err="1" smtClean="0">
                <a:ln>
                  <a:noFill/>
                </a:ln>
                <a:solidFill>
                  <a:srgbClr val="000000"/>
                </a:solidFill>
                <a:effectLst/>
                <a:uLnTx/>
                <a:uFillTx/>
                <a:latin typeface="Wiener Melange"/>
                <a:ea typeface="Arial" charset="0"/>
                <a:cs typeface="Arial" charset="0"/>
              </a:rPr>
              <a:t>Upstream</a:t>
            </a:r>
            <a:r>
              <a:rPr kumimoji="0" lang="de-DE" sz="1333" b="0" i="1" u="none" strike="noStrike" kern="1200" cap="none" spc="0" normalizeH="0" baseline="0" noProof="0" dirty="0" smtClean="0">
                <a:ln>
                  <a:noFill/>
                </a:ln>
                <a:solidFill>
                  <a:srgbClr val="000000"/>
                </a:solidFill>
                <a:effectLst/>
                <a:uLnTx/>
                <a:uFillTx/>
                <a:latin typeface="Wiener Melange"/>
                <a:ea typeface="Arial" charset="0"/>
                <a:cs typeface="Arial" charset="0"/>
              </a:rPr>
              <a:t> </a:t>
            </a:r>
            <a:r>
              <a:rPr kumimoji="0" lang="de-DE" sz="1333" b="0" i="1" u="none" strike="noStrike" kern="1200" cap="none" spc="0" normalizeH="0" baseline="0" noProof="0" dirty="0" err="1">
                <a:ln>
                  <a:noFill/>
                </a:ln>
                <a:solidFill>
                  <a:srgbClr val="000000"/>
                </a:solidFill>
                <a:effectLst/>
                <a:uLnTx/>
                <a:uFillTx/>
                <a:latin typeface="Wiener Melange"/>
                <a:ea typeface="Arial" charset="0"/>
                <a:cs typeface="Arial" charset="0"/>
              </a:rPr>
              <a:t>nextlevel</a:t>
            </a:r>
            <a:r>
              <a:rPr kumimoji="0" lang="de-DE" sz="1333" b="0" i="1" u="none" strike="noStrike" kern="1200" cap="none" spc="0" normalizeH="0" baseline="0" noProof="0" dirty="0">
                <a:ln>
                  <a:noFill/>
                </a:ln>
                <a:solidFill>
                  <a:srgbClr val="000000"/>
                </a:solidFill>
                <a:effectLst/>
                <a:uLnTx/>
                <a:uFillTx/>
                <a:latin typeface="Wiener Melange"/>
                <a:ea typeface="Arial" charset="0"/>
                <a:cs typeface="Arial" charset="0"/>
              </a:rPr>
              <a:t> Mobility GmbH </a:t>
            </a:r>
            <a:r>
              <a:rPr kumimoji="0" lang="de-DE" sz="1333" b="0" i="1" u="none" strike="noStrike" kern="1200" cap="none" spc="0" normalizeH="0" baseline="0" noProof="0" dirty="0" smtClean="0">
                <a:ln>
                  <a:noFill/>
                </a:ln>
                <a:solidFill>
                  <a:srgbClr val="000000"/>
                </a:solidFill>
                <a:effectLst/>
                <a:uLnTx/>
                <a:uFillTx/>
                <a:latin typeface="Wiener Melange"/>
                <a:ea typeface="Arial" charset="0"/>
                <a:cs typeface="Arial" charset="0"/>
              </a:rPr>
              <a:t>          </a:t>
            </a:r>
            <a:r>
              <a:rPr kumimoji="0" lang="de-DE" sz="1333" b="0" i="1" u="sng" strike="noStrike" kern="1200" cap="none" spc="0" normalizeH="0" baseline="0" noProof="0" dirty="0" smtClean="0">
                <a:ln>
                  <a:noFill/>
                </a:ln>
                <a:solidFill>
                  <a:srgbClr val="000000"/>
                </a:solidFill>
                <a:effectLst/>
                <a:uLnTx/>
                <a:uFillTx/>
                <a:latin typeface="Wiener Melange"/>
                <a:ea typeface="Arial" charset="0"/>
                <a:cs typeface="Arial" charset="0"/>
              </a:rPr>
              <a:t>Wiener Stadtwerke</a:t>
            </a:r>
            <a:r>
              <a:rPr kumimoji="0" lang="de-DE" sz="1333" b="0" i="1" u="none" strike="noStrike" kern="1200" cap="none" spc="0" normalizeH="0" baseline="0" noProof="0" dirty="0" smtClean="0">
                <a:ln>
                  <a:noFill/>
                </a:ln>
                <a:solidFill>
                  <a:srgbClr val="000000"/>
                </a:solidFill>
                <a:effectLst/>
                <a:uLnTx/>
                <a:uFillTx/>
                <a:latin typeface="Wiener Melange"/>
                <a:ea typeface="Arial" charset="0"/>
                <a:cs typeface="Arial" charset="0"/>
              </a:rPr>
              <a:t>              Wiener Linien         Wiener Netze</a:t>
            </a:r>
          </a:p>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none" strike="noStrike" kern="1200" cap="none" spc="0" normalizeH="0" baseline="0" noProof="0" dirty="0" smtClean="0">
                <a:ln>
                  <a:noFill/>
                </a:ln>
                <a:solidFill>
                  <a:srgbClr val="000000"/>
                </a:solidFill>
                <a:effectLst/>
                <a:uLnTx/>
                <a:uFillTx/>
                <a:latin typeface="Wiener Melange"/>
                <a:ea typeface="Arial" charset="0"/>
                <a:cs typeface="Arial" charset="0"/>
              </a:rPr>
              <a:t>       </a:t>
            </a:r>
            <a:r>
              <a:rPr kumimoji="0" lang="de-DE" sz="1333" b="0" i="1" u="sng" strike="noStrike" kern="1200" cap="none" spc="0" normalizeH="0" baseline="0" noProof="0" dirty="0" smtClean="0">
                <a:ln>
                  <a:noFill/>
                </a:ln>
                <a:solidFill>
                  <a:srgbClr val="000000"/>
                </a:solidFill>
                <a:effectLst/>
                <a:uLnTx/>
                <a:uFillTx/>
                <a:latin typeface="Wiener Melange"/>
                <a:ea typeface="Arial" charset="0"/>
                <a:cs typeface="Arial" charset="0"/>
              </a:rPr>
              <a:t>Wiener Tourismusverband (</a:t>
            </a:r>
            <a:r>
              <a:rPr kumimoji="0" lang="de-DE" sz="1333" b="0" i="1" u="sng" strike="noStrike" kern="1200" cap="none" spc="0" normalizeH="0" baseline="0" noProof="0" dirty="0" err="1" smtClean="0">
                <a:ln>
                  <a:noFill/>
                </a:ln>
                <a:solidFill>
                  <a:srgbClr val="000000"/>
                </a:solidFill>
                <a:effectLst/>
                <a:uLnTx/>
                <a:uFillTx/>
                <a:latin typeface="Wiener Melange"/>
                <a:ea typeface="Arial" charset="0"/>
                <a:cs typeface="Arial" charset="0"/>
              </a:rPr>
              <a:t>WienTourismus</a:t>
            </a:r>
            <a:r>
              <a:rPr kumimoji="0" lang="de-DE" sz="1333" b="0" i="1" u="sng" strike="noStrike" kern="1200" cap="none" spc="0" normalizeH="0" baseline="0" noProof="0" dirty="0" smtClean="0">
                <a:ln>
                  <a:noFill/>
                </a:ln>
                <a:solidFill>
                  <a:srgbClr val="000000"/>
                </a:solidFill>
                <a:effectLst/>
                <a:uLnTx/>
                <a:uFillTx/>
                <a:latin typeface="Wiener Melange"/>
                <a:ea typeface="Arial" charset="0"/>
                <a:cs typeface="Arial" charset="0"/>
              </a:rPr>
              <a:t>)</a:t>
            </a:r>
            <a:endParaRPr kumimoji="0" lang="de-DE" sz="1333" b="0" i="1" u="sng" strike="noStrike" kern="1200" cap="none" spc="0" normalizeH="0" baseline="0" noProof="0" dirty="0">
              <a:ln>
                <a:noFill/>
              </a:ln>
              <a:solidFill>
                <a:srgbClr val="000000"/>
              </a:solidFill>
              <a:effectLst/>
              <a:uLnTx/>
              <a:uFillTx/>
              <a:latin typeface="Wiener Melange"/>
              <a:ea typeface="Arial" charset="0"/>
              <a:cs typeface="Arial" charset="0"/>
            </a:endParaRPr>
          </a:p>
        </p:txBody>
      </p:sp>
      <p:sp>
        <p:nvSpPr>
          <p:cNvPr id="38" name="Rechteck 37"/>
          <p:cNvSpPr/>
          <p:nvPr/>
        </p:nvSpPr>
        <p:spPr>
          <a:xfrm>
            <a:off x="334994" y="897893"/>
            <a:ext cx="9296169" cy="1526131"/>
          </a:xfrm>
          <a:prstGeom prst="rect">
            <a:avLst/>
          </a:prstGeom>
          <a:solidFill>
            <a:schemeClr val="bg1"/>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121869" tIns="60940" rIns="121869" bIns="60940" rtlCol="0" anchor="t"/>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none" strike="noStrike" kern="1200" cap="none" spc="0" normalizeH="0" baseline="0" noProof="0" dirty="0">
                <a:ln>
                  <a:noFill/>
                </a:ln>
                <a:solidFill>
                  <a:srgbClr val="6C6C6C"/>
                </a:solidFill>
                <a:effectLst/>
                <a:uLnTx/>
                <a:uFillTx/>
                <a:latin typeface="Wiener Melange"/>
                <a:ea typeface="Arial" charset="0"/>
                <a:cs typeface="Arial" charset="0"/>
              </a:rPr>
              <a:t>Data Excellence</a:t>
            </a:r>
            <a:br>
              <a:rPr kumimoji="0" lang="de-DE" sz="1333" b="0" i="1" u="none" strike="noStrike" kern="1200" cap="none" spc="0" normalizeH="0" baseline="0" noProof="0" dirty="0">
                <a:ln>
                  <a:noFill/>
                </a:ln>
                <a:solidFill>
                  <a:srgbClr val="6C6C6C"/>
                </a:solidFill>
                <a:effectLst/>
                <a:uLnTx/>
                <a:uFillTx/>
                <a:latin typeface="Wiener Melange"/>
                <a:ea typeface="Arial" charset="0"/>
                <a:cs typeface="Arial" charset="0"/>
              </a:rPr>
            </a:br>
            <a:r>
              <a:rPr kumimoji="0" lang="de-DE" sz="1333" b="0" i="1" u="none" strike="noStrike" kern="1200" cap="none" spc="0" normalizeH="0" baseline="0" noProof="0" dirty="0">
                <a:ln>
                  <a:noFill/>
                </a:ln>
                <a:solidFill>
                  <a:srgbClr val="6C6C6C"/>
                </a:solidFill>
                <a:effectLst/>
                <a:uLnTx/>
                <a:uFillTx/>
                <a:latin typeface="Wiener Melange"/>
                <a:ea typeface="Arial" charset="0"/>
                <a:cs typeface="Arial" charset="0"/>
              </a:rPr>
              <a:t>Steuerung</a:t>
            </a:r>
          </a:p>
        </p:txBody>
      </p:sp>
      <p:graphicFrame>
        <p:nvGraphicFramePr>
          <p:cNvPr id="4" name="Object 3" hidden="1">
            <a:extLst>
              <a:ext uri="{FF2B5EF4-FFF2-40B4-BE49-F238E27FC236}">
                <a16:creationId xmlns:a16="http://schemas.microsoft.com/office/drawing/2014/main" id="{92394F7B-C149-4D47-8FB3-E37B0BC7CEAA}"/>
              </a:ext>
            </a:extLst>
          </p:cNvPr>
          <p:cNvGraphicFramePr>
            <a:graphicFrameLocks noChangeAspect="1"/>
          </p:cNvGraphicFramePr>
          <p:nvPr>
            <p:custDataLst>
              <p:tags r:id="rId2"/>
            </p:custDataLst>
            <p:extLst/>
          </p:nvPr>
        </p:nvGraphicFramePr>
        <p:xfrm>
          <a:off x="1595" y="1591"/>
          <a:ext cx="1588" cy="1588"/>
        </p:xfrm>
        <a:graphic>
          <a:graphicData uri="http://schemas.openxmlformats.org/presentationml/2006/ole">
            <mc:AlternateContent xmlns:mc="http://schemas.openxmlformats.org/markup-compatibility/2006">
              <mc:Choice xmlns:v="urn:schemas-microsoft-com:vml" Requires="v">
                <p:oleObj spid="_x0000_s16388" name="think-cell Slide" r:id="rId6" imgW="395" imgH="396" progId="TCLayout.ActiveDocument.1">
                  <p:embed/>
                </p:oleObj>
              </mc:Choice>
              <mc:Fallback>
                <p:oleObj name="think-cell Slide" r:id="rId6" imgW="395" imgH="396" progId="TCLayout.ActiveDocument.1">
                  <p:embed/>
                  <p:pic>
                    <p:nvPicPr>
                      <p:cNvPr id="4" name="Object 3" hidden="1">
                        <a:extLst>
                          <a:ext uri="{FF2B5EF4-FFF2-40B4-BE49-F238E27FC236}">
                            <a16:creationId xmlns:a16="http://schemas.microsoft.com/office/drawing/2014/main" id="{92394F7B-C149-4D47-8FB3-E37B0BC7CEAA}"/>
                          </a:ext>
                        </a:extLst>
                      </p:cNvPr>
                      <p:cNvPicPr/>
                      <p:nvPr/>
                    </p:nvPicPr>
                    <p:blipFill>
                      <a:blip r:embed="rId7"/>
                      <a:stretch>
                        <a:fillRect/>
                      </a:stretch>
                    </p:blipFill>
                    <p:spPr>
                      <a:xfrm>
                        <a:off x="1595" y="1591"/>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0CE6DC1-B652-4979-93EA-15C90F74F433}"/>
              </a:ext>
            </a:extLst>
          </p:cNvPr>
          <p:cNvSpPr/>
          <p:nvPr>
            <p:custDataLst>
              <p:tags r:id="rId3"/>
            </p:custDataLst>
          </p:nvPr>
        </p:nvSpPr>
        <p:spPr>
          <a:xfrm>
            <a:off x="29" y="29"/>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8598" rtl="0" eaLnBrk="1" fontAlgn="auto" latinLnBrk="0" hangingPunct="1">
              <a:lnSpc>
                <a:spcPct val="100000"/>
              </a:lnSpc>
              <a:spcBef>
                <a:spcPts val="0"/>
              </a:spcBef>
              <a:spcAft>
                <a:spcPts val="0"/>
              </a:spcAft>
              <a:buClrTx/>
              <a:buSzTx/>
              <a:buFontTx/>
              <a:buNone/>
              <a:tabLst/>
              <a:defRPr/>
            </a:pPr>
            <a:endParaRPr kumimoji="0" lang="de-AT" sz="4267" b="1" i="0" u="none" strike="noStrike" kern="1200" cap="none" spc="0" normalizeH="0" baseline="0" noProof="0">
              <a:ln>
                <a:noFill/>
              </a:ln>
              <a:solidFill>
                <a:srgbClr val="FFFFFF"/>
              </a:solidFill>
              <a:effectLst/>
              <a:uLnTx/>
              <a:uFillTx/>
              <a:latin typeface="Wiener Melange Extra Bold" panose="020B0502020209020204"/>
              <a:ea typeface="+mn-ea"/>
              <a:cs typeface="+mn-cs"/>
              <a:sym typeface="Wiener Melange Extra Bold" panose="020B0502020209020204"/>
            </a:endParaRPr>
          </a:p>
        </p:txBody>
      </p:sp>
      <p:sp>
        <p:nvSpPr>
          <p:cNvPr id="2" name="Titel 1"/>
          <p:cNvSpPr>
            <a:spLocks noGrp="1"/>
          </p:cNvSpPr>
          <p:nvPr>
            <p:ph type="title"/>
          </p:nvPr>
        </p:nvSpPr>
        <p:spPr>
          <a:effectLst/>
        </p:spPr>
        <p:txBody>
          <a:bodyPr/>
          <a:lstStyle/>
          <a:p>
            <a:r>
              <a:rPr lang="de-AT" dirty="0" smtClean="0"/>
              <a:t>Wer ist für Open Data in der Data </a:t>
            </a:r>
            <a:r>
              <a:rPr lang="de-AT" dirty="0"/>
              <a:t>Excellence Organisation der Stadt </a:t>
            </a:r>
            <a:r>
              <a:rPr lang="de-AT" dirty="0" smtClean="0"/>
              <a:t>Wien zuständig? </a:t>
            </a:r>
            <a:endParaRPr lang="de-AT" dirty="0"/>
          </a:p>
        </p:txBody>
      </p:sp>
      <p:sp>
        <p:nvSpPr>
          <p:cNvPr id="6" name="Inhaltsplatzhalter 5"/>
          <p:cNvSpPr>
            <a:spLocks noGrp="1"/>
          </p:cNvSpPr>
          <p:nvPr>
            <p:ph idx="10"/>
          </p:nvPr>
        </p:nvSpPr>
        <p:spPr/>
        <p:txBody>
          <a:bodyPr/>
          <a:lstStyle/>
          <a:p>
            <a:endParaRPr lang="de-AT"/>
          </a:p>
        </p:txBody>
      </p:sp>
      <p:sp>
        <p:nvSpPr>
          <p:cNvPr id="39" name="Rechteck 38"/>
          <p:cNvSpPr/>
          <p:nvPr/>
        </p:nvSpPr>
        <p:spPr>
          <a:xfrm>
            <a:off x="334994" y="2350281"/>
            <a:ext cx="4136159" cy="3290287"/>
          </a:xfrm>
          <a:prstGeom prst="rect">
            <a:avLst/>
          </a:prstGeom>
          <a:solidFill>
            <a:srgbClr val="B8C0FA"/>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lIns="119949" tIns="60940" rIns="121869" bIns="60940" rtlCol="0" anchor="t" anchorCtr="0"/>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none" strike="noStrike" kern="1200" cap="none" spc="0" normalizeH="0" baseline="0" noProof="0" dirty="0">
                <a:ln>
                  <a:noFill/>
                </a:ln>
                <a:solidFill>
                  <a:srgbClr val="6C6C6C"/>
                </a:solidFill>
                <a:effectLst/>
                <a:uLnTx/>
                <a:uFillTx/>
                <a:latin typeface="Wiener Melange"/>
                <a:ea typeface="Arial" charset="0"/>
                <a:cs typeface="Arial" charset="0"/>
              </a:rPr>
              <a:t>Data Excellence Standards &amp; Support</a:t>
            </a:r>
          </a:p>
        </p:txBody>
      </p:sp>
      <p:sp>
        <p:nvSpPr>
          <p:cNvPr id="40" name="Rechteck 39"/>
          <p:cNvSpPr/>
          <p:nvPr/>
        </p:nvSpPr>
        <p:spPr>
          <a:xfrm>
            <a:off x="10876487" y="897912"/>
            <a:ext cx="980556" cy="5223929"/>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121869" tIns="60940" rIns="121869" bIns="60940" rtlCol="0" anchor="t"/>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none" strike="noStrike" kern="1200" cap="none" spc="0" normalizeH="0" baseline="0" noProof="0" dirty="0">
                <a:ln>
                  <a:noFill/>
                </a:ln>
                <a:solidFill>
                  <a:srgbClr val="6C6C6C"/>
                </a:solidFill>
                <a:effectLst/>
                <a:uLnTx/>
                <a:uFillTx/>
                <a:latin typeface="Wiener Melange"/>
                <a:ea typeface="Arial" charset="0"/>
                <a:cs typeface="Arial" charset="0"/>
              </a:rPr>
              <a:t>Bevölkerung  Wirtschaft  Wissenschaft</a:t>
            </a:r>
          </a:p>
        </p:txBody>
      </p:sp>
      <p:sp>
        <p:nvSpPr>
          <p:cNvPr id="41" name="Rechteck 40"/>
          <p:cNvSpPr/>
          <p:nvPr/>
        </p:nvSpPr>
        <p:spPr>
          <a:xfrm>
            <a:off x="9631132" y="897913"/>
            <a:ext cx="1245349" cy="4742656"/>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121869" tIns="60940" rIns="121869" bIns="60940" rtlCol="0" anchor="t"/>
          <a:lstStyle/>
          <a:p>
            <a:pPr marL="0" marR="0" lvl="0" indent="0" algn="l" defTabSz="1218598" rtl="0" eaLnBrk="1" fontAlgn="auto" latinLnBrk="0" hangingPunct="1">
              <a:lnSpc>
                <a:spcPct val="100000"/>
              </a:lnSpc>
              <a:spcBef>
                <a:spcPts val="0"/>
              </a:spcBef>
              <a:spcAft>
                <a:spcPts val="0"/>
              </a:spcAft>
              <a:buClrTx/>
              <a:buSzTx/>
              <a:buFontTx/>
              <a:buNone/>
              <a:tabLst/>
              <a:defRPr/>
            </a:pPr>
            <a:r>
              <a:rPr kumimoji="0" lang="de-DE" sz="1333" b="0" i="1" u="none" strike="noStrike" kern="1200" cap="none" spc="0" normalizeH="0" baseline="0" noProof="0" dirty="0">
                <a:ln>
                  <a:noFill/>
                </a:ln>
                <a:solidFill>
                  <a:srgbClr val="6C6C6C"/>
                </a:solidFill>
                <a:effectLst/>
                <a:uLnTx/>
                <a:uFillTx/>
                <a:latin typeface="Wiener Melange"/>
                <a:ea typeface="Arial" charset="0"/>
                <a:cs typeface="Arial" charset="0"/>
              </a:rPr>
              <a:t>               Stadt Wien</a:t>
            </a:r>
          </a:p>
        </p:txBody>
      </p:sp>
      <p:grpSp>
        <p:nvGrpSpPr>
          <p:cNvPr id="42" name="Gruppieren 41"/>
          <p:cNvGrpSpPr/>
          <p:nvPr/>
        </p:nvGrpSpPr>
        <p:grpSpPr>
          <a:xfrm>
            <a:off x="1019987" y="940481"/>
            <a:ext cx="10298727" cy="4707844"/>
            <a:chOff x="893027" y="799492"/>
            <a:chExt cx="7314000" cy="5423017"/>
          </a:xfrm>
        </p:grpSpPr>
        <p:sp>
          <p:nvSpPr>
            <p:cNvPr id="44" name="Rechteck 43"/>
            <p:cNvSpPr/>
            <p:nvPr/>
          </p:nvSpPr>
          <p:spPr>
            <a:xfrm>
              <a:off x="3349996" y="2393199"/>
              <a:ext cx="3664562" cy="3829310"/>
            </a:xfrm>
            <a:prstGeom prst="rect">
              <a:avLst/>
            </a:prstGeom>
            <a:solidFill>
              <a:schemeClr val="bg1"/>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vert" rIns="240000" rtlCol="0" anchor="t" anchorCtr="0"/>
            <a:lstStyle/>
            <a:p>
              <a:pPr marL="0" marR="0" lvl="0" indent="0" algn="l" defTabSz="1218598" rtl="0" eaLnBrk="1" fontAlgn="auto" latinLnBrk="0" hangingPunct="1">
                <a:lnSpc>
                  <a:spcPct val="100000"/>
                </a:lnSpc>
                <a:spcBef>
                  <a:spcPts val="0"/>
                </a:spcBef>
                <a:spcAft>
                  <a:spcPts val="0"/>
                </a:spcAft>
                <a:buClrTx/>
                <a:buSzTx/>
                <a:buFontTx/>
                <a:buNone/>
                <a:tabLst/>
                <a:defRPr/>
              </a:pPr>
              <a:r>
                <a:rPr kumimoji="0" lang="de-DE" sz="1333" b="0" i="1" u="none" strike="noStrike" kern="1200" cap="none" spc="0" normalizeH="0" baseline="0" noProof="0" dirty="0">
                  <a:ln>
                    <a:noFill/>
                  </a:ln>
                  <a:solidFill>
                    <a:srgbClr val="6C6C6C"/>
                  </a:solidFill>
                  <a:effectLst/>
                  <a:uLnTx/>
                  <a:uFillTx/>
                  <a:latin typeface="Wiener Melange"/>
                  <a:ea typeface="Arial" charset="0"/>
                  <a:cs typeface="Arial" charset="0"/>
                </a:rPr>
                <a:t>Data Excellence</a:t>
              </a:r>
            </a:p>
            <a:p>
              <a:pPr marL="0" marR="0" lvl="0" indent="0" algn="l" defTabSz="1218598" rtl="0" eaLnBrk="1" fontAlgn="auto" latinLnBrk="0" hangingPunct="1">
                <a:lnSpc>
                  <a:spcPct val="100000"/>
                </a:lnSpc>
                <a:spcBef>
                  <a:spcPts val="0"/>
                </a:spcBef>
                <a:spcAft>
                  <a:spcPts val="0"/>
                </a:spcAft>
                <a:buClrTx/>
                <a:buSzTx/>
                <a:buFontTx/>
                <a:buNone/>
                <a:tabLst/>
                <a:defRPr/>
              </a:pPr>
              <a:r>
                <a:rPr kumimoji="0" lang="de-DE" sz="1333" b="0" i="1" u="none" strike="noStrike" kern="1200" cap="none" spc="0" normalizeH="0" baseline="0" noProof="0" dirty="0">
                  <a:ln>
                    <a:noFill/>
                  </a:ln>
                  <a:solidFill>
                    <a:srgbClr val="6C6C6C"/>
                  </a:solidFill>
                  <a:effectLst/>
                  <a:uLnTx/>
                  <a:uFillTx/>
                  <a:latin typeface="Wiener Melange"/>
                  <a:ea typeface="Arial" charset="0"/>
                  <a:cs typeface="Arial" charset="0"/>
                </a:rPr>
                <a:t> Fachbereiche</a:t>
              </a:r>
            </a:p>
          </p:txBody>
        </p:sp>
        <p:sp>
          <p:nvSpPr>
            <p:cNvPr id="45" name="Abgerundetes Rechteck 44"/>
            <p:cNvSpPr/>
            <p:nvPr/>
          </p:nvSpPr>
          <p:spPr>
            <a:xfrm>
              <a:off x="2576384" y="799492"/>
              <a:ext cx="2660157" cy="457871"/>
            </a:xfrm>
            <a:prstGeom prst="roundRect">
              <a:avLst>
                <a:gd name="adj" fmla="val 50000"/>
              </a:avLst>
            </a:prstGeom>
            <a:ln w="25400">
              <a:solidFill>
                <a:srgbClr val="CD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sng" strike="noStrike" kern="1200" cap="none" spc="0" normalizeH="0" baseline="0" noProof="0" dirty="0">
                  <a:ln>
                    <a:noFill/>
                  </a:ln>
                  <a:solidFill>
                    <a:srgbClr val="292929"/>
                  </a:solidFill>
                  <a:effectLst/>
                  <a:uLnTx/>
                  <a:uFillTx/>
                  <a:latin typeface="Wiener Melange"/>
                  <a:ea typeface="Arial" charset="0"/>
                  <a:cs typeface="Arial" charset="0"/>
                </a:rPr>
                <a:t>Auftraggeber Data Excellence</a:t>
              </a:r>
            </a:p>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0" u="none" strike="noStrike" kern="1200" cap="none" spc="0" normalizeH="0" baseline="0" noProof="0" dirty="0">
                  <a:ln>
                    <a:noFill/>
                  </a:ln>
                  <a:solidFill>
                    <a:srgbClr val="292929"/>
                  </a:solidFill>
                  <a:effectLst/>
                  <a:uLnTx/>
                  <a:uFillTx/>
                  <a:latin typeface="Wiener Melange"/>
                  <a:ea typeface="Arial" charset="0"/>
                  <a:cs typeface="Arial" charset="0"/>
                </a:rPr>
                <a:t>CIO</a:t>
              </a:r>
            </a:p>
          </p:txBody>
        </p:sp>
        <p:sp>
          <p:nvSpPr>
            <p:cNvPr id="46" name="Rechteck 45"/>
            <p:cNvSpPr/>
            <p:nvPr/>
          </p:nvSpPr>
          <p:spPr>
            <a:xfrm>
              <a:off x="2582481" y="1438001"/>
              <a:ext cx="2654059" cy="508446"/>
            </a:xfrm>
            <a:prstGeom prst="rect">
              <a:avLst/>
            </a:prstGeom>
            <a:solidFill>
              <a:srgbClr val="E6E5FE"/>
            </a:solidFill>
            <a:ln w="25400">
              <a:solidFill>
                <a:srgbClr val="CD0000"/>
              </a:solidFill>
              <a:prstDash val="sysDash"/>
            </a:ln>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400" b="0" i="1" u="sng" strike="noStrike" kern="1200" cap="none" spc="0" normalizeH="0" baseline="0" noProof="0" dirty="0">
                  <a:ln>
                    <a:noFill/>
                  </a:ln>
                  <a:solidFill>
                    <a:srgbClr val="000000"/>
                  </a:solidFill>
                  <a:effectLst/>
                  <a:uLnTx/>
                  <a:uFillTx/>
                  <a:latin typeface="Wiener Melange"/>
                  <a:ea typeface="Arial" charset="0"/>
                  <a:cs typeface="Arial" charset="0"/>
                </a:rPr>
                <a:t>Exekutives Entscheidungsgremium</a:t>
              </a:r>
            </a:p>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Wiener Melange"/>
                  <a:ea typeface="Arial" charset="0"/>
                  <a:cs typeface="Arial" charset="0"/>
                </a:rPr>
                <a:t>Lenkungsausschuss Data Excellence</a:t>
              </a:r>
            </a:p>
          </p:txBody>
        </p:sp>
        <p:cxnSp>
          <p:nvCxnSpPr>
            <p:cNvPr id="47" name="Gerade Verbindung mit Pfeil 46"/>
            <p:cNvCxnSpPr/>
            <p:nvPr/>
          </p:nvCxnSpPr>
          <p:spPr>
            <a:xfrm>
              <a:off x="3958459" y="1241351"/>
              <a:ext cx="0" cy="196206"/>
            </a:xfrm>
            <a:prstGeom prst="straightConnector1">
              <a:avLst/>
            </a:prstGeom>
            <a:ln w="3175">
              <a:solidFill>
                <a:srgbClr val="5E605E"/>
              </a:solidFill>
              <a:prstDash val="dash"/>
              <a:headEnd type="none" w="med" len="sm"/>
              <a:tailEnd type="triangle" w="med" len="sm"/>
            </a:ln>
            <a:effectLst/>
          </p:spPr>
          <p:style>
            <a:lnRef idx="1">
              <a:schemeClr val="accent1"/>
            </a:lnRef>
            <a:fillRef idx="0">
              <a:schemeClr val="accent1"/>
            </a:fillRef>
            <a:effectRef idx="0">
              <a:schemeClr val="accent1"/>
            </a:effectRef>
            <a:fontRef idx="minor">
              <a:schemeClr val="tx1"/>
            </a:fontRef>
          </p:style>
        </p:cxnSp>
        <p:sp>
          <p:nvSpPr>
            <p:cNvPr id="49" name="Rechteck 48"/>
            <p:cNvSpPr/>
            <p:nvPr/>
          </p:nvSpPr>
          <p:spPr>
            <a:xfrm>
              <a:off x="2186938" y="3078949"/>
              <a:ext cx="3215560" cy="1304634"/>
            </a:xfrm>
            <a:prstGeom prst="rect">
              <a:avLst/>
            </a:prstGeom>
            <a:solidFill>
              <a:srgbClr val="E6E5FE"/>
            </a:solidFill>
            <a:ln w="25400">
              <a:solidFill>
                <a:srgbClr val="CD0000"/>
              </a:solidFill>
              <a:prstDash val="sysDash"/>
            </a:ln>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600" b="0" i="1" u="sng" strike="noStrike" kern="1200" cap="none" spc="0" normalizeH="0" baseline="0" noProof="0" dirty="0">
                  <a:ln>
                    <a:noFill/>
                  </a:ln>
                  <a:solidFill>
                    <a:srgbClr val="000000"/>
                  </a:solidFill>
                  <a:effectLst/>
                  <a:uLnTx/>
                  <a:uFillTx/>
                  <a:latin typeface="Wiener Melange"/>
                  <a:ea typeface="Arial" charset="0"/>
                  <a:cs typeface="Arial" charset="0"/>
                </a:rPr>
                <a:t>Data </a:t>
              </a:r>
              <a:r>
                <a:rPr kumimoji="0" lang="de-DE" sz="1600" b="0" i="1" u="sng" strike="noStrike" kern="1200" cap="none" spc="0" normalizeH="0" baseline="0" noProof="0" dirty="0" smtClean="0">
                  <a:ln>
                    <a:noFill/>
                  </a:ln>
                  <a:solidFill>
                    <a:srgbClr val="000000"/>
                  </a:solidFill>
                  <a:effectLst/>
                  <a:uLnTx/>
                  <a:uFillTx/>
                  <a:latin typeface="Wiener Melange"/>
                  <a:ea typeface="Arial" charset="0"/>
                  <a:cs typeface="Arial" charset="0"/>
                </a:rPr>
                <a:t>Governance</a:t>
              </a:r>
              <a:r>
                <a:rPr kumimoji="0" lang="de-DE" sz="1600" b="0" i="1" u="sng" strike="noStrike" kern="1200" cap="none" spc="0" normalizeH="0" noProof="0" dirty="0" smtClean="0">
                  <a:ln>
                    <a:noFill/>
                  </a:ln>
                  <a:solidFill>
                    <a:srgbClr val="000000"/>
                  </a:solidFill>
                  <a:effectLst/>
                  <a:uLnTx/>
                  <a:uFillTx/>
                  <a:latin typeface="Wiener Melange"/>
                  <a:ea typeface="Arial" charset="0"/>
                  <a:cs typeface="Arial" charset="0"/>
                </a:rPr>
                <a:t> </a:t>
              </a:r>
              <a:r>
                <a:rPr kumimoji="0" lang="de-DE" sz="1600" b="0" i="1" u="sng" strike="noStrike" kern="1200" cap="none" spc="0" normalizeH="0" baseline="0" noProof="0" dirty="0" smtClean="0">
                  <a:ln>
                    <a:noFill/>
                  </a:ln>
                  <a:solidFill>
                    <a:srgbClr val="000000"/>
                  </a:solidFill>
                  <a:effectLst/>
                  <a:uLnTx/>
                  <a:uFillTx/>
                  <a:latin typeface="Wiener Melange"/>
                  <a:ea typeface="Arial" charset="0"/>
                  <a:cs typeface="Arial" charset="0"/>
                </a:rPr>
                <a:t>Fachbeirat</a:t>
              </a:r>
            </a:p>
            <a:p>
              <a:pPr marL="0" marR="0" lvl="0" indent="0" algn="ctr" defTabSz="1218598" rtl="0" eaLnBrk="1" fontAlgn="auto" latinLnBrk="0" hangingPunct="1">
                <a:lnSpc>
                  <a:spcPct val="100000"/>
                </a:lnSpc>
                <a:spcBef>
                  <a:spcPts val="0"/>
                </a:spcBef>
                <a:spcAft>
                  <a:spcPts val="0"/>
                </a:spcAft>
                <a:buClrTx/>
                <a:buSzTx/>
                <a:buFontTx/>
                <a:buNone/>
                <a:tabLst/>
                <a:defRPr/>
              </a:pPr>
              <a:r>
                <a:rPr lang="de-DE" sz="1400" i="1" dirty="0" smtClean="0">
                  <a:solidFill>
                    <a:schemeClr val="accent5">
                      <a:lumMod val="75000"/>
                    </a:schemeClr>
                  </a:solidFill>
                  <a:latin typeface="Wiener Melange"/>
                  <a:ea typeface="Arial" charset="0"/>
                  <a:cs typeface="Arial" charset="0"/>
                </a:rPr>
                <a:t>Chief Open Data Officer</a:t>
              </a:r>
            </a:p>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400" b="0" i="1" strike="noStrike" kern="1200" cap="none" spc="0" normalizeH="0" baseline="0" noProof="0" dirty="0" err="1" smtClean="0">
                  <a:ln>
                    <a:noFill/>
                  </a:ln>
                  <a:solidFill>
                    <a:schemeClr val="accent5">
                      <a:lumMod val="75000"/>
                    </a:schemeClr>
                  </a:solidFill>
                  <a:effectLst/>
                  <a:uLnTx/>
                  <a:uFillTx/>
                  <a:latin typeface="Wiener Melange"/>
                  <a:ea typeface="Arial" charset="0"/>
                  <a:cs typeface="Arial" charset="0"/>
                </a:rPr>
                <a:t>ViennaGis</a:t>
              </a:r>
              <a:r>
                <a:rPr kumimoji="0" lang="de-DE" sz="1400" b="0" i="1" strike="noStrike" kern="1200" cap="none" spc="0" normalizeH="0" baseline="0" noProof="0" dirty="0" smtClean="0">
                  <a:ln>
                    <a:noFill/>
                  </a:ln>
                  <a:solidFill>
                    <a:schemeClr val="accent5">
                      <a:lumMod val="75000"/>
                    </a:schemeClr>
                  </a:solidFill>
                  <a:effectLst/>
                  <a:uLnTx/>
                  <a:uFillTx/>
                  <a:latin typeface="Wiener Melange"/>
                  <a:ea typeface="Arial" charset="0"/>
                  <a:cs typeface="Arial" charset="0"/>
                </a:rPr>
                <a:t>-Koordinator</a:t>
              </a:r>
              <a:endParaRPr kumimoji="0" lang="de-DE" sz="1400" b="0" i="1" strike="noStrike" kern="1200" cap="none" spc="0" normalizeH="0" baseline="0" noProof="0" dirty="0">
                <a:ln>
                  <a:noFill/>
                </a:ln>
                <a:solidFill>
                  <a:schemeClr val="accent5">
                    <a:lumMod val="75000"/>
                  </a:schemeClr>
                </a:solidFill>
                <a:effectLst/>
                <a:uLnTx/>
                <a:uFillTx/>
                <a:latin typeface="Wiener Melange"/>
                <a:ea typeface="Arial" charset="0"/>
                <a:cs typeface="Arial" charset="0"/>
              </a:endParaRPr>
            </a:p>
          </p:txBody>
        </p:sp>
        <p:sp>
          <p:nvSpPr>
            <p:cNvPr id="50" name="Abgerundetes Rechteck 23"/>
            <p:cNvSpPr/>
            <p:nvPr/>
          </p:nvSpPr>
          <p:spPr>
            <a:xfrm>
              <a:off x="5265387" y="3316221"/>
              <a:ext cx="1202598" cy="573509"/>
            </a:xfrm>
            <a:prstGeom prst="roundRect">
              <a:avLst/>
            </a:prstGeom>
            <a:solidFill>
              <a:schemeClr val="bg1"/>
            </a:solidFill>
            <a:ln w="222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endParaRPr kumimoji="0" lang="de-DE" sz="1467" b="0" i="0" u="none" strike="noStrike" kern="1200" cap="none" spc="0" normalizeH="0" baseline="0" noProof="0">
                <a:ln>
                  <a:noFill/>
                </a:ln>
                <a:solidFill>
                  <a:srgbClr val="878786">
                    <a:lumMod val="50000"/>
                  </a:srgbClr>
                </a:solidFill>
                <a:effectLst/>
                <a:uLnTx/>
                <a:uFillTx/>
                <a:latin typeface="Wiener Melange"/>
                <a:ea typeface="Arial" charset="0"/>
                <a:cs typeface="Arial" charset="0"/>
              </a:endParaRPr>
            </a:p>
          </p:txBody>
        </p:sp>
        <p:sp>
          <p:nvSpPr>
            <p:cNvPr id="51" name="Abgerundetes Rechteck 28"/>
            <p:cNvSpPr/>
            <p:nvPr/>
          </p:nvSpPr>
          <p:spPr>
            <a:xfrm>
              <a:off x="5454784" y="4293096"/>
              <a:ext cx="989424" cy="582880"/>
            </a:xfrm>
            <a:prstGeom prst="roundRect">
              <a:avLst/>
            </a:prstGeom>
            <a:solidFill>
              <a:schemeClr val="bg1"/>
            </a:solidFill>
            <a:ln w="222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067" b="0" i="0" u="none" strike="noStrike" kern="1200" cap="none" spc="0" normalizeH="0" baseline="0" noProof="0">
                  <a:ln>
                    <a:noFill/>
                  </a:ln>
                  <a:solidFill>
                    <a:srgbClr val="878786">
                      <a:lumMod val="50000"/>
                    </a:srgbClr>
                  </a:solidFill>
                  <a:effectLst/>
                  <a:uLnTx/>
                  <a:uFillTx/>
                  <a:latin typeface="Wiener Melange"/>
                  <a:ea typeface="Arial" charset="0"/>
                  <a:cs typeface="Arial" charset="0"/>
                </a:rPr>
                <a:t>Fach-ExpertInnen</a:t>
              </a:r>
            </a:p>
          </p:txBody>
        </p:sp>
        <p:sp>
          <p:nvSpPr>
            <p:cNvPr id="52" name="Abgerundetes Rechteck 23"/>
            <p:cNvSpPr/>
            <p:nvPr/>
          </p:nvSpPr>
          <p:spPr>
            <a:xfrm>
              <a:off x="5041597" y="3421324"/>
              <a:ext cx="1202598" cy="573509"/>
            </a:xfrm>
            <a:prstGeom prst="roundRect">
              <a:avLst/>
            </a:prstGeom>
            <a:solidFill>
              <a:schemeClr val="bg1"/>
            </a:solidFill>
            <a:ln w="222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endParaRPr kumimoji="0" lang="de-DE" sz="1467" b="0" i="0" u="none" strike="noStrike" kern="1200" cap="none" spc="0" normalizeH="0" baseline="0" noProof="0">
                <a:ln>
                  <a:noFill/>
                </a:ln>
                <a:solidFill>
                  <a:srgbClr val="878786">
                    <a:lumMod val="50000"/>
                  </a:srgbClr>
                </a:solidFill>
                <a:effectLst/>
                <a:uLnTx/>
                <a:uFillTx/>
                <a:latin typeface="Wiener Melange"/>
                <a:ea typeface="Arial" charset="0"/>
                <a:cs typeface="Arial" charset="0"/>
              </a:endParaRPr>
            </a:p>
          </p:txBody>
        </p:sp>
        <p:sp>
          <p:nvSpPr>
            <p:cNvPr id="53" name="Abgerundetes Rechteck 28"/>
            <p:cNvSpPr/>
            <p:nvPr/>
          </p:nvSpPr>
          <p:spPr>
            <a:xfrm>
              <a:off x="5247432" y="4437112"/>
              <a:ext cx="1075679" cy="523947"/>
            </a:xfrm>
            <a:prstGeom prst="roundRect">
              <a:avLst/>
            </a:prstGeom>
            <a:solidFill>
              <a:schemeClr val="bg1"/>
            </a:solidFill>
            <a:ln w="222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067" b="0" i="0" u="none" strike="noStrike" kern="1200" cap="none" spc="0" normalizeH="0" baseline="0" noProof="0">
                  <a:ln>
                    <a:noFill/>
                  </a:ln>
                  <a:solidFill>
                    <a:srgbClr val="878786">
                      <a:lumMod val="50000"/>
                    </a:srgbClr>
                  </a:solidFill>
                  <a:effectLst/>
                  <a:uLnTx/>
                  <a:uFillTx/>
                  <a:latin typeface="Wiener Melange"/>
                  <a:ea typeface="Arial" charset="0"/>
                  <a:cs typeface="Arial" charset="0"/>
                </a:rPr>
                <a:t>Fach-ExpertInnen</a:t>
              </a:r>
            </a:p>
          </p:txBody>
        </p:sp>
        <p:sp>
          <p:nvSpPr>
            <p:cNvPr id="54" name="Abgerundetes Rechteck 28"/>
            <p:cNvSpPr/>
            <p:nvPr/>
          </p:nvSpPr>
          <p:spPr>
            <a:xfrm>
              <a:off x="5013540" y="4581128"/>
              <a:ext cx="1202598" cy="552604"/>
            </a:xfrm>
            <a:prstGeom prst="roundRect">
              <a:avLst/>
            </a:prstGeom>
            <a:solidFill>
              <a:schemeClr val="bg1"/>
            </a:solidFill>
            <a:ln w="222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0" u="none" strike="noStrike" kern="1200" cap="none" spc="0" normalizeH="0" baseline="0" noProof="0" dirty="0">
                  <a:ln>
                    <a:noFill/>
                  </a:ln>
                  <a:solidFill>
                    <a:srgbClr val="292929"/>
                  </a:solidFill>
                  <a:effectLst/>
                  <a:uLnTx/>
                  <a:uFillTx/>
                  <a:latin typeface="Wiener Melange"/>
                  <a:ea typeface="Arial" charset="0"/>
                  <a:cs typeface="Arial" charset="0"/>
                </a:rPr>
                <a:t>Data Expert</a:t>
              </a:r>
            </a:p>
          </p:txBody>
        </p:sp>
        <p:sp>
          <p:nvSpPr>
            <p:cNvPr id="55" name="Abgerundetes Rechteck 23"/>
            <p:cNvSpPr/>
            <p:nvPr/>
          </p:nvSpPr>
          <p:spPr>
            <a:xfrm>
              <a:off x="4841198" y="3560316"/>
              <a:ext cx="1202598" cy="573509"/>
            </a:xfrm>
            <a:prstGeom prst="roundRect">
              <a:avLst/>
            </a:prstGeom>
            <a:solidFill>
              <a:schemeClr val="bg1"/>
            </a:solidFill>
            <a:ln w="222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0" u="none" strike="noStrike" kern="1200" cap="none" spc="0" normalizeH="0" baseline="0" noProof="0" dirty="0">
                  <a:ln>
                    <a:noFill/>
                  </a:ln>
                  <a:solidFill>
                    <a:srgbClr val="292929"/>
                  </a:solidFill>
                  <a:effectLst/>
                  <a:uLnTx/>
                  <a:uFillTx/>
                  <a:latin typeface="Wiener Melange"/>
                  <a:ea typeface="Arial" charset="0"/>
                  <a:cs typeface="Arial" charset="0"/>
                </a:rPr>
                <a:t>Data Steward</a:t>
              </a:r>
            </a:p>
          </p:txBody>
        </p:sp>
        <p:sp>
          <p:nvSpPr>
            <p:cNvPr id="56" name="Rechteck 55"/>
            <p:cNvSpPr/>
            <p:nvPr/>
          </p:nvSpPr>
          <p:spPr>
            <a:xfrm>
              <a:off x="893029" y="2126641"/>
              <a:ext cx="1537320" cy="995362"/>
            </a:xfrm>
            <a:prstGeom prst="rect">
              <a:avLst/>
            </a:prstGeom>
            <a:ln w="25400">
              <a:solidFill>
                <a:srgbClr val="CD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sng" strike="noStrike" kern="1200" cap="none" spc="0" normalizeH="0" baseline="0" noProof="0" dirty="0">
                  <a:ln>
                    <a:noFill/>
                  </a:ln>
                  <a:solidFill>
                    <a:srgbClr val="878786">
                      <a:lumMod val="50000"/>
                    </a:srgbClr>
                  </a:solidFill>
                  <a:effectLst/>
                  <a:uLnTx/>
                  <a:uFillTx/>
                  <a:latin typeface="Wiener Melange"/>
                  <a:ea typeface="Arial" charset="0"/>
                  <a:cs typeface="Arial" charset="0"/>
                </a:rPr>
                <a:t>Koordination Data Excellence</a:t>
              </a:r>
              <a:br>
                <a:rPr kumimoji="0" lang="de-DE" sz="1333" b="0" i="1" u="sng" strike="noStrike" kern="1200" cap="none" spc="0" normalizeH="0" baseline="0" noProof="0" dirty="0">
                  <a:ln>
                    <a:noFill/>
                  </a:ln>
                  <a:solidFill>
                    <a:srgbClr val="878786">
                      <a:lumMod val="50000"/>
                    </a:srgbClr>
                  </a:solidFill>
                  <a:effectLst/>
                  <a:uLnTx/>
                  <a:uFillTx/>
                  <a:latin typeface="Wiener Melange"/>
                  <a:ea typeface="Arial" charset="0"/>
                  <a:cs typeface="Arial" charset="0"/>
                </a:rPr>
              </a:br>
              <a:r>
                <a:rPr kumimoji="0" lang="de-DE" sz="1333" b="0" i="1" u="none" strike="noStrike" kern="1200" cap="none" spc="0" normalizeH="0" baseline="0" noProof="0" dirty="0">
                  <a:ln>
                    <a:noFill/>
                  </a:ln>
                  <a:solidFill>
                    <a:srgbClr val="878786">
                      <a:lumMod val="50000"/>
                    </a:srgbClr>
                  </a:solidFill>
                  <a:effectLst/>
                  <a:uLnTx/>
                  <a:uFillTx/>
                  <a:latin typeface="Wiener Melange"/>
                  <a:ea typeface="Arial" charset="0"/>
                  <a:cs typeface="Arial" charset="0"/>
                </a:rPr>
                <a:t>Magistratsdirektion (MD-OS/PIKT)</a:t>
              </a:r>
            </a:p>
          </p:txBody>
        </p:sp>
        <p:sp>
          <p:nvSpPr>
            <p:cNvPr id="57" name="Abgerundetes Rechteck 4"/>
            <p:cNvSpPr/>
            <p:nvPr/>
          </p:nvSpPr>
          <p:spPr>
            <a:xfrm>
              <a:off x="2582481" y="2126641"/>
              <a:ext cx="2660400" cy="519824"/>
            </a:xfrm>
            <a:prstGeom prst="roundRect">
              <a:avLst>
                <a:gd name="adj" fmla="val 50000"/>
              </a:avLst>
            </a:prstGeom>
            <a:ln w="25400">
              <a:solidFill>
                <a:srgbClr val="CD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sng" strike="noStrike" kern="1200" cap="none" spc="0" normalizeH="0" baseline="0" noProof="0" dirty="0">
                  <a:ln>
                    <a:noFill/>
                  </a:ln>
                  <a:solidFill>
                    <a:srgbClr val="292929"/>
                  </a:solidFill>
                  <a:effectLst/>
                  <a:uLnTx/>
                  <a:uFillTx/>
                  <a:latin typeface="Wiener Melange"/>
                  <a:ea typeface="Arial" charset="0"/>
                  <a:cs typeface="Arial" charset="0"/>
                </a:rPr>
                <a:t>Data Governance – Koordinatorin </a:t>
              </a:r>
              <a:r>
                <a:rPr kumimoji="0" lang="de-DE" sz="1333" b="0" i="1" u="none" strike="noStrike" kern="1200" cap="none" spc="0" normalizeH="0" baseline="0" noProof="0" dirty="0">
                  <a:ln>
                    <a:noFill/>
                  </a:ln>
                  <a:solidFill>
                    <a:srgbClr val="292929"/>
                  </a:solidFill>
                  <a:effectLst/>
                  <a:uLnTx/>
                  <a:uFillTx/>
                  <a:latin typeface="Wiener Melange"/>
                  <a:ea typeface="Arial" charset="0"/>
                  <a:cs typeface="Arial" charset="0"/>
                </a:rPr>
                <a:t/>
              </a:r>
              <a:br>
                <a:rPr kumimoji="0" lang="de-DE" sz="1333" b="0" i="1" u="none" strike="noStrike" kern="1200" cap="none" spc="0" normalizeH="0" baseline="0" noProof="0" dirty="0">
                  <a:ln>
                    <a:noFill/>
                  </a:ln>
                  <a:solidFill>
                    <a:srgbClr val="292929"/>
                  </a:solidFill>
                  <a:effectLst/>
                  <a:uLnTx/>
                  <a:uFillTx/>
                  <a:latin typeface="Wiener Melange"/>
                  <a:ea typeface="Arial" charset="0"/>
                  <a:cs typeface="Arial" charset="0"/>
                </a:rPr>
              </a:br>
              <a:r>
                <a:rPr kumimoji="0" lang="de-DE" sz="1333" b="0" i="1" u="none" strike="noStrike" kern="1200" cap="none" spc="0" normalizeH="0" baseline="0" noProof="0" dirty="0">
                  <a:ln>
                    <a:noFill/>
                  </a:ln>
                  <a:solidFill>
                    <a:srgbClr val="292929"/>
                  </a:solidFill>
                  <a:effectLst/>
                  <a:uLnTx/>
                  <a:uFillTx/>
                  <a:latin typeface="Wiener Melange"/>
                  <a:ea typeface="Arial" charset="0"/>
                  <a:cs typeface="Arial" charset="0"/>
                </a:rPr>
                <a:t>= Leiterin Data Governance Fachbeirat</a:t>
              </a:r>
              <a:endParaRPr kumimoji="0" lang="de-DE" sz="1333" b="0" i="0" u="none" strike="noStrike" kern="1200" cap="none" spc="0" normalizeH="0" baseline="0" noProof="0" dirty="0">
                <a:ln>
                  <a:noFill/>
                </a:ln>
                <a:solidFill>
                  <a:srgbClr val="292929"/>
                </a:solidFill>
                <a:effectLst/>
                <a:uLnTx/>
                <a:uFillTx/>
                <a:latin typeface="Wiener Melange"/>
                <a:ea typeface="Arial" charset="0"/>
                <a:cs typeface="Arial" charset="0"/>
              </a:endParaRPr>
            </a:p>
          </p:txBody>
        </p:sp>
        <p:cxnSp>
          <p:nvCxnSpPr>
            <p:cNvPr id="59" name="Gerade Verbindung mit Pfeil 9"/>
            <p:cNvCxnSpPr>
              <a:cxnSpLocks/>
              <a:stCxn id="55" idx="2"/>
              <a:endCxn id="54" idx="0"/>
            </p:cNvCxnSpPr>
            <p:nvPr/>
          </p:nvCxnSpPr>
          <p:spPr>
            <a:xfrm>
              <a:off x="5442497" y="4133825"/>
              <a:ext cx="172342" cy="447303"/>
            </a:xfrm>
            <a:prstGeom prst="straightConnector1">
              <a:avLst/>
            </a:prstGeom>
            <a:ln>
              <a:solidFill>
                <a:srgbClr val="5E605E"/>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60" name="Gerade Verbindung mit Pfeil 9"/>
            <p:cNvCxnSpPr>
              <a:cxnSpLocks/>
              <a:stCxn id="55" idx="2"/>
              <a:endCxn id="53" idx="0"/>
            </p:cNvCxnSpPr>
            <p:nvPr/>
          </p:nvCxnSpPr>
          <p:spPr>
            <a:xfrm>
              <a:off x="5442497" y="4133825"/>
              <a:ext cx="342775" cy="303287"/>
            </a:xfrm>
            <a:prstGeom prst="straightConnector1">
              <a:avLst/>
            </a:prstGeom>
            <a:ln>
              <a:solidFill>
                <a:srgbClr val="5E605E"/>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61" name="Gerade Verbindung mit Pfeil 9"/>
            <p:cNvCxnSpPr>
              <a:cxnSpLocks/>
              <a:stCxn id="55" idx="2"/>
              <a:endCxn id="51" idx="0"/>
            </p:cNvCxnSpPr>
            <p:nvPr/>
          </p:nvCxnSpPr>
          <p:spPr>
            <a:xfrm>
              <a:off x="5442497" y="4133825"/>
              <a:ext cx="506999" cy="159271"/>
            </a:xfrm>
            <a:prstGeom prst="straightConnector1">
              <a:avLst/>
            </a:prstGeom>
            <a:ln>
              <a:solidFill>
                <a:srgbClr val="5E605E"/>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a:off x="893027" y="3232697"/>
              <a:ext cx="1537321" cy="884668"/>
            </a:xfrm>
            <a:prstGeom prst="rect">
              <a:avLst/>
            </a:prstGeom>
            <a:solidFill>
              <a:schemeClr val="bg1"/>
            </a:solidFill>
            <a:ln w="25400">
              <a:solidFill>
                <a:srgbClr val="5E605E"/>
              </a:solidFill>
            </a:ln>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0" rIns="0"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none" strike="noStrike" kern="1200" cap="none" spc="0" normalizeH="0" baseline="0" noProof="0" dirty="0">
                  <a:ln>
                    <a:noFill/>
                  </a:ln>
                  <a:solidFill>
                    <a:srgbClr val="000000"/>
                  </a:solidFill>
                  <a:effectLst/>
                  <a:uLnTx/>
                  <a:uFillTx/>
                  <a:latin typeface="Wiener Melange"/>
                  <a:ea typeface="Arial" charset="0"/>
                  <a:cs typeface="Arial" charset="0"/>
                </a:rPr>
                <a:t>MA 01 – Wien Digital</a:t>
              </a:r>
            </a:p>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sng" strike="noStrike" kern="1200" cap="none" spc="0" normalizeH="0" baseline="0" noProof="0" dirty="0">
                  <a:ln>
                    <a:noFill/>
                  </a:ln>
                  <a:solidFill>
                    <a:srgbClr val="000000"/>
                  </a:solidFill>
                  <a:effectLst/>
                  <a:uLnTx/>
                  <a:uFillTx/>
                  <a:latin typeface="Wiener Melange"/>
                  <a:ea typeface="Arial" charset="0"/>
                  <a:cs typeface="Arial" charset="0"/>
                </a:rPr>
                <a:t>Gruppe Data </a:t>
              </a:r>
            </a:p>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sng" strike="noStrike" kern="1200" cap="none" spc="0" normalizeH="0" baseline="0" noProof="0" dirty="0">
                  <a:ln>
                    <a:noFill/>
                  </a:ln>
                  <a:solidFill>
                    <a:srgbClr val="000000"/>
                  </a:solidFill>
                  <a:effectLst/>
                  <a:uLnTx/>
                  <a:uFillTx/>
                  <a:latin typeface="Wiener Melange"/>
                  <a:ea typeface="Arial" charset="0"/>
                  <a:cs typeface="Arial" charset="0"/>
                </a:rPr>
                <a:t>Excellence</a:t>
              </a:r>
            </a:p>
          </p:txBody>
        </p:sp>
        <p:sp>
          <p:nvSpPr>
            <p:cNvPr id="65" name="Abgerundetes Rechteck 25"/>
            <p:cNvSpPr/>
            <p:nvPr/>
          </p:nvSpPr>
          <p:spPr>
            <a:xfrm>
              <a:off x="7119129" y="3805663"/>
              <a:ext cx="1087898" cy="532876"/>
            </a:xfrm>
            <a:prstGeom prst="roundRect">
              <a:avLst/>
            </a:prstGeom>
            <a:solidFill>
              <a:schemeClr val="bg1"/>
            </a:solidFill>
            <a:ln w="22225">
              <a:solidFill>
                <a:srgbClr val="FF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endParaRPr kumimoji="0" lang="de-DE" sz="1467" b="0" i="0" u="none" strike="noStrike" kern="1200" cap="none" spc="0" normalizeH="0" baseline="0" noProof="0" dirty="0">
                <a:ln>
                  <a:noFill/>
                </a:ln>
                <a:solidFill>
                  <a:srgbClr val="878786">
                    <a:lumMod val="50000"/>
                  </a:srgbClr>
                </a:solidFill>
                <a:effectLst/>
                <a:uLnTx/>
                <a:uFillTx/>
                <a:latin typeface="Wiener Melange"/>
                <a:ea typeface="Arial" charset="0"/>
                <a:cs typeface="Arial" charset="0"/>
              </a:endParaRPr>
            </a:p>
          </p:txBody>
        </p:sp>
        <p:sp>
          <p:nvSpPr>
            <p:cNvPr id="66" name="Abgerundetes Rechteck 25"/>
            <p:cNvSpPr/>
            <p:nvPr/>
          </p:nvSpPr>
          <p:spPr>
            <a:xfrm>
              <a:off x="7023289" y="3899350"/>
              <a:ext cx="1093014" cy="532876"/>
            </a:xfrm>
            <a:prstGeom prst="roundRect">
              <a:avLst/>
            </a:prstGeom>
            <a:solidFill>
              <a:schemeClr val="bg1"/>
            </a:solidFill>
            <a:ln w="22225">
              <a:solidFill>
                <a:srgbClr val="FF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endParaRPr kumimoji="0" lang="de-DE" sz="1467" b="0" i="0" u="none" strike="noStrike" kern="1200" cap="none" spc="0" normalizeH="0" baseline="0" noProof="0" dirty="0">
                <a:ln>
                  <a:noFill/>
                </a:ln>
                <a:solidFill>
                  <a:srgbClr val="878786">
                    <a:lumMod val="50000"/>
                  </a:srgbClr>
                </a:solidFill>
                <a:effectLst/>
                <a:uLnTx/>
                <a:uFillTx/>
                <a:latin typeface="Wiener Melange"/>
                <a:ea typeface="Arial" charset="0"/>
                <a:cs typeface="Arial" charset="0"/>
              </a:endParaRPr>
            </a:p>
          </p:txBody>
        </p:sp>
        <p:sp>
          <p:nvSpPr>
            <p:cNvPr id="68" name="Abgerundetes Rechteck 25"/>
            <p:cNvSpPr/>
            <p:nvPr/>
          </p:nvSpPr>
          <p:spPr>
            <a:xfrm>
              <a:off x="6948263" y="4030570"/>
              <a:ext cx="1101325" cy="532876"/>
            </a:xfrm>
            <a:prstGeom prst="roundRect">
              <a:avLst/>
            </a:prstGeom>
            <a:solidFill>
              <a:schemeClr val="bg1"/>
            </a:solidFill>
            <a:ln w="22225">
              <a:solidFill>
                <a:srgbClr val="FF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0" u="none" strike="noStrike" kern="1200" cap="none" spc="0" normalizeH="0" baseline="0" noProof="0" dirty="0">
                  <a:ln>
                    <a:noFill/>
                  </a:ln>
                  <a:solidFill>
                    <a:srgbClr val="292929"/>
                  </a:solidFill>
                  <a:effectLst/>
                  <a:uLnTx/>
                  <a:uFillTx/>
                  <a:latin typeface="Wiener Melange"/>
                  <a:ea typeface="Arial" charset="0"/>
                  <a:cs typeface="Arial" charset="0"/>
                </a:rPr>
                <a:t>Daten-</a:t>
              </a:r>
              <a:r>
                <a:rPr kumimoji="0" lang="de-DE" sz="1333" b="0" i="0" u="none" strike="noStrike" kern="1200" cap="none" spc="0" normalizeH="0" baseline="0" noProof="0" dirty="0" err="1">
                  <a:ln>
                    <a:noFill/>
                  </a:ln>
                  <a:solidFill>
                    <a:srgbClr val="292929"/>
                  </a:solidFill>
                  <a:effectLst/>
                  <a:uLnTx/>
                  <a:uFillTx/>
                  <a:latin typeface="Wiener Melange"/>
                  <a:ea typeface="Arial" charset="0"/>
                  <a:cs typeface="Arial" charset="0"/>
                </a:rPr>
                <a:t>KonsumentIn</a:t>
              </a:r>
              <a:endParaRPr kumimoji="0" lang="de-DE" sz="1333" b="0" i="0" u="none" strike="noStrike" kern="1200" cap="none" spc="0" normalizeH="0" baseline="0" noProof="0" dirty="0">
                <a:ln>
                  <a:noFill/>
                </a:ln>
                <a:solidFill>
                  <a:srgbClr val="292929"/>
                </a:solidFill>
                <a:effectLst/>
                <a:uLnTx/>
                <a:uFillTx/>
                <a:latin typeface="Wiener Melange"/>
                <a:ea typeface="Arial" charset="0"/>
                <a:cs typeface="Arial" charset="0"/>
              </a:endParaRPr>
            </a:p>
          </p:txBody>
        </p:sp>
        <p:sp>
          <p:nvSpPr>
            <p:cNvPr id="69" name="Abgerundetes Rechteck 25"/>
            <p:cNvSpPr/>
            <p:nvPr/>
          </p:nvSpPr>
          <p:spPr>
            <a:xfrm>
              <a:off x="6050228" y="5332770"/>
              <a:ext cx="1040243" cy="532876"/>
            </a:xfrm>
            <a:prstGeom prst="roundRect">
              <a:avLst/>
            </a:prstGeom>
            <a:solidFill>
              <a:schemeClr val="bg1"/>
            </a:solidFill>
            <a:ln w="222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endParaRPr kumimoji="0" lang="de-DE" sz="1467" b="0" i="0" u="none" strike="noStrike" kern="1200" cap="none" spc="0" normalizeH="0" baseline="0" noProof="0">
                <a:ln>
                  <a:noFill/>
                </a:ln>
                <a:solidFill>
                  <a:srgbClr val="878786">
                    <a:lumMod val="50000"/>
                  </a:srgbClr>
                </a:solidFill>
                <a:effectLst/>
                <a:uLnTx/>
                <a:uFillTx/>
                <a:latin typeface="Wiener Melange"/>
                <a:ea typeface="Arial" charset="0"/>
                <a:cs typeface="Arial" charset="0"/>
              </a:endParaRPr>
            </a:p>
          </p:txBody>
        </p:sp>
        <p:sp>
          <p:nvSpPr>
            <p:cNvPr id="70" name="Abgerundetes Rechteck 25"/>
            <p:cNvSpPr/>
            <p:nvPr/>
          </p:nvSpPr>
          <p:spPr>
            <a:xfrm>
              <a:off x="5860082" y="5433598"/>
              <a:ext cx="1125718" cy="532876"/>
            </a:xfrm>
            <a:prstGeom prst="roundRect">
              <a:avLst/>
            </a:prstGeom>
            <a:solidFill>
              <a:schemeClr val="bg1"/>
            </a:solidFill>
            <a:ln w="222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endParaRPr kumimoji="0" lang="de-DE" sz="1467" b="0" i="0" u="none" strike="noStrike" kern="1200" cap="none" spc="0" normalizeH="0" baseline="0" noProof="0" dirty="0">
                <a:ln>
                  <a:noFill/>
                </a:ln>
                <a:solidFill>
                  <a:srgbClr val="878786">
                    <a:lumMod val="50000"/>
                  </a:srgbClr>
                </a:solidFill>
                <a:effectLst/>
                <a:uLnTx/>
                <a:uFillTx/>
                <a:latin typeface="Wiener Melange"/>
                <a:ea typeface="Arial" charset="0"/>
                <a:cs typeface="Arial" charset="0"/>
              </a:endParaRPr>
            </a:p>
          </p:txBody>
        </p:sp>
        <p:cxnSp>
          <p:nvCxnSpPr>
            <p:cNvPr id="72" name="Gerade Verbindung mit Pfeil 9"/>
            <p:cNvCxnSpPr>
              <a:cxnSpLocks/>
              <a:stCxn id="54" idx="2"/>
              <a:endCxn id="71" idx="0"/>
            </p:cNvCxnSpPr>
            <p:nvPr/>
          </p:nvCxnSpPr>
          <p:spPr>
            <a:xfrm>
              <a:off x="5614839" y="5133732"/>
              <a:ext cx="707275" cy="406378"/>
            </a:xfrm>
            <a:prstGeom prst="straightConnector1">
              <a:avLst/>
            </a:prstGeom>
            <a:ln>
              <a:solidFill>
                <a:srgbClr val="5E605E"/>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73" name="Gerade Verbindung mit Pfeil 9"/>
            <p:cNvCxnSpPr>
              <a:cxnSpLocks/>
              <a:stCxn id="54" idx="2"/>
              <a:endCxn id="70" idx="0"/>
            </p:cNvCxnSpPr>
            <p:nvPr/>
          </p:nvCxnSpPr>
          <p:spPr>
            <a:xfrm>
              <a:off x="5614839" y="5133732"/>
              <a:ext cx="808102" cy="299866"/>
            </a:xfrm>
            <a:prstGeom prst="straightConnector1">
              <a:avLst/>
            </a:prstGeom>
            <a:ln>
              <a:solidFill>
                <a:srgbClr val="5E605E"/>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74" name="Gerade Verbindung mit Pfeil 9"/>
            <p:cNvCxnSpPr>
              <a:cxnSpLocks/>
              <a:stCxn id="54" idx="2"/>
              <a:endCxn id="69" idx="0"/>
            </p:cNvCxnSpPr>
            <p:nvPr/>
          </p:nvCxnSpPr>
          <p:spPr>
            <a:xfrm>
              <a:off x="5614839" y="5133732"/>
              <a:ext cx="955511" cy="199038"/>
            </a:xfrm>
            <a:prstGeom prst="straightConnector1">
              <a:avLst/>
            </a:prstGeom>
            <a:ln>
              <a:solidFill>
                <a:srgbClr val="5E605E"/>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sp>
          <p:nvSpPr>
            <p:cNvPr id="67" name="Left-Right Arrow 172"/>
            <p:cNvSpPr/>
            <p:nvPr/>
          </p:nvSpPr>
          <p:spPr>
            <a:xfrm>
              <a:off x="6883025" y="3410741"/>
              <a:ext cx="1214901" cy="304800"/>
            </a:xfrm>
            <a:prstGeom prst="leftRightArrow">
              <a:avLst>
                <a:gd name="adj1" fmla="val 50000"/>
                <a:gd name="adj2" fmla="val 33871"/>
              </a:avLst>
            </a:prstGeom>
            <a:solidFill>
              <a:schemeClr val="bg1"/>
            </a:solidFill>
            <a:ln w="22225">
              <a:solidFill>
                <a:srgbClr val="99A0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Wiener Melange"/>
                <a:ea typeface="+mn-ea"/>
                <a:cs typeface="+mn-cs"/>
              </a:endParaRPr>
            </a:p>
          </p:txBody>
        </p:sp>
        <p:sp>
          <p:nvSpPr>
            <p:cNvPr id="64" name="Left-Right Arrow 172"/>
            <p:cNvSpPr/>
            <p:nvPr/>
          </p:nvSpPr>
          <p:spPr>
            <a:xfrm>
              <a:off x="6883025" y="3049842"/>
              <a:ext cx="342828" cy="304800"/>
            </a:xfrm>
            <a:prstGeom prst="leftRightArrow">
              <a:avLst>
                <a:gd name="adj1" fmla="val 50000"/>
                <a:gd name="adj2" fmla="val 33871"/>
              </a:avLst>
            </a:prstGeom>
            <a:solidFill>
              <a:schemeClr val="bg1"/>
            </a:solidFill>
            <a:ln w="22225">
              <a:solidFill>
                <a:srgbClr val="99A0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Wiener Melange"/>
                <a:ea typeface="+mn-ea"/>
                <a:cs typeface="+mn-cs"/>
              </a:endParaRPr>
            </a:p>
          </p:txBody>
        </p:sp>
        <p:sp>
          <p:nvSpPr>
            <p:cNvPr id="71" name="Abgerundetes Rechteck 25"/>
            <p:cNvSpPr/>
            <p:nvPr/>
          </p:nvSpPr>
          <p:spPr>
            <a:xfrm>
              <a:off x="5761203" y="5540110"/>
              <a:ext cx="1121822" cy="532876"/>
            </a:xfrm>
            <a:prstGeom prst="roundRect">
              <a:avLst/>
            </a:prstGeom>
            <a:solidFill>
              <a:schemeClr val="bg1"/>
            </a:solidFill>
            <a:ln w="222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0" u="none" strike="noStrike" kern="1200" cap="none" spc="0" normalizeH="0" baseline="0" noProof="0" dirty="0">
                  <a:ln>
                    <a:noFill/>
                  </a:ln>
                  <a:solidFill>
                    <a:srgbClr val="292929"/>
                  </a:solidFill>
                  <a:effectLst/>
                  <a:uLnTx/>
                  <a:uFillTx/>
                  <a:latin typeface="Wiener Melange"/>
                  <a:ea typeface="Arial" charset="0"/>
                  <a:cs typeface="Arial" charset="0"/>
                </a:rPr>
                <a:t>Data UserIn</a:t>
              </a:r>
            </a:p>
          </p:txBody>
        </p:sp>
      </p:grpSp>
      <p:sp>
        <p:nvSpPr>
          <p:cNvPr id="43" name="Rechteck 42"/>
          <p:cNvSpPr/>
          <p:nvPr/>
        </p:nvSpPr>
        <p:spPr>
          <a:xfrm>
            <a:off x="996332" y="3900883"/>
            <a:ext cx="2164677" cy="849062"/>
          </a:xfrm>
          <a:prstGeom prst="rect">
            <a:avLst/>
          </a:prstGeom>
          <a:solidFill>
            <a:schemeClr val="bg1"/>
          </a:solidFill>
          <a:ln w="25400">
            <a:solidFill>
              <a:srgbClr val="5E605E"/>
            </a:solidFill>
          </a:ln>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0" rIns="0" anchor="ctr"/>
          <a:lstStyle/>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none" strike="noStrike" kern="1200" cap="none" spc="0" normalizeH="0" baseline="0" noProof="0" dirty="0">
                <a:ln>
                  <a:noFill/>
                </a:ln>
                <a:solidFill>
                  <a:srgbClr val="000000"/>
                </a:solidFill>
                <a:effectLst/>
                <a:uLnTx/>
                <a:uFillTx/>
                <a:latin typeface="Wiener Melange"/>
                <a:ea typeface="Arial" charset="0"/>
                <a:cs typeface="Arial" charset="0"/>
              </a:rPr>
              <a:t>MA </a:t>
            </a:r>
            <a:r>
              <a:rPr kumimoji="0" lang="de-DE" sz="1333" b="0" i="1" u="none" strike="noStrike" kern="1200" cap="none" spc="0" normalizeH="0" baseline="0" noProof="0" dirty="0" smtClean="0">
                <a:ln>
                  <a:noFill/>
                </a:ln>
                <a:solidFill>
                  <a:srgbClr val="000000"/>
                </a:solidFill>
                <a:effectLst/>
                <a:uLnTx/>
                <a:uFillTx/>
                <a:latin typeface="Wiener Melange"/>
                <a:ea typeface="Arial" charset="0"/>
                <a:cs typeface="Arial" charset="0"/>
              </a:rPr>
              <a:t>23 – Wirtschaft,</a:t>
            </a:r>
            <a:r>
              <a:rPr kumimoji="0" lang="de-DE" sz="1333" b="0" i="1" u="none" strike="noStrike" kern="1200" cap="none" spc="0" normalizeH="0" noProof="0" dirty="0" smtClean="0">
                <a:ln>
                  <a:noFill/>
                </a:ln>
                <a:solidFill>
                  <a:srgbClr val="000000"/>
                </a:solidFill>
                <a:effectLst/>
                <a:uLnTx/>
                <a:uFillTx/>
                <a:latin typeface="Wiener Melange"/>
                <a:ea typeface="Arial" charset="0"/>
                <a:cs typeface="Arial" charset="0"/>
              </a:rPr>
              <a:t> Arbeit und Statistik</a:t>
            </a:r>
            <a:endParaRPr kumimoji="0" lang="de-DE" sz="1333" b="0" i="1" u="none" strike="noStrike" kern="1200" cap="none" spc="0" normalizeH="0" baseline="0" noProof="0" dirty="0">
              <a:ln>
                <a:noFill/>
              </a:ln>
              <a:solidFill>
                <a:srgbClr val="000000"/>
              </a:solidFill>
              <a:effectLst/>
              <a:uLnTx/>
              <a:uFillTx/>
              <a:latin typeface="Wiener Melange"/>
              <a:ea typeface="Arial" charset="0"/>
              <a:cs typeface="Arial" charset="0"/>
            </a:endParaRPr>
          </a:p>
          <a:p>
            <a:pPr marL="0" marR="0" lvl="0" indent="0" algn="ctr" defTabSz="1218598" rtl="0" eaLnBrk="1" fontAlgn="auto" latinLnBrk="0" hangingPunct="1">
              <a:lnSpc>
                <a:spcPct val="100000"/>
              </a:lnSpc>
              <a:spcBef>
                <a:spcPts val="0"/>
              </a:spcBef>
              <a:spcAft>
                <a:spcPts val="0"/>
              </a:spcAft>
              <a:buClrTx/>
              <a:buSzTx/>
              <a:buFontTx/>
              <a:buNone/>
              <a:tabLst/>
              <a:defRPr/>
            </a:pPr>
            <a:r>
              <a:rPr kumimoji="0" lang="de-DE" sz="1333" b="0" i="1" u="none" strike="noStrike" kern="1200" cap="none" spc="0" normalizeH="0" baseline="0" noProof="0" dirty="0">
                <a:ln>
                  <a:noFill/>
                </a:ln>
                <a:solidFill>
                  <a:srgbClr val="000000"/>
                </a:solidFill>
                <a:effectLst/>
                <a:uLnTx/>
                <a:uFillTx/>
                <a:latin typeface="Wiener Melange"/>
                <a:ea typeface="Arial" charset="0"/>
                <a:cs typeface="Arial" charset="0"/>
              </a:rPr>
              <a:t>Stelle für </a:t>
            </a:r>
            <a:br>
              <a:rPr kumimoji="0" lang="de-DE" sz="1333" b="0" i="1" u="none" strike="noStrike" kern="1200" cap="none" spc="0" normalizeH="0" baseline="0" noProof="0" dirty="0">
                <a:ln>
                  <a:noFill/>
                </a:ln>
                <a:solidFill>
                  <a:srgbClr val="000000"/>
                </a:solidFill>
                <a:effectLst/>
                <a:uLnTx/>
                <a:uFillTx/>
                <a:latin typeface="Wiener Melange"/>
                <a:ea typeface="Arial" charset="0"/>
                <a:cs typeface="Arial" charset="0"/>
              </a:rPr>
            </a:br>
            <a:r>
              <a:rPr kumimoji="0" lang="de-DE" sz="1333" b="0" i="1" u="none" strike="noStrike" kern="1200" cap="none" spc="0" normalizeH="0" baseline="0" noProof="0" dirty="0">
                <a:ln>
                  <a:noFill/>
                </a:ln>
                <a:solidFill>
                  <a:srgbClr val="000000"/>
                </a:solidFill>
                <a:effectLst/>
                <a:uLnTx/>
                <a:uFillTx/>
                <a:latin typeface="Wiener Melange"/>
                <a:ea typeface="Arial" charset="0"/>
                <a:cs typeface="Arial" charset="0"/>
              </a:rPr>
              <a:t>Data Analytics</a:t>
            </a:r>
          </a:p>
        </p:txBody>
      </p:sp>
      <p:sp>
        <p:nvSpPr>
          <p:cNvPr id="75" name="Left-Right Arrow 172"/>
          <p:cNvSpPr/>
          <p:nvPr/>
        </p:nvSpPr>
        <p:spPr>
          <a:xfrm rot="5400000">
            <a:off x="1789375" y="5349197"/>
            <a:ext cx="513572" cy="277615"/>
          </a:xfrm>
          <a:prstGeom prst="leftRightArrow">
            <a:avLst>
              <a:gd name="adj1" fmla="val 50000"/>
              <a:gd name="adj2" fmla="val 33871"/>
            </a:avLst>
          </a:prstGeom>
          <a:solidFill>
            <a:schemeClr val="bg1"/>
          </a:solidFill>
          <a:ln w="19050">
            <a:solidFill>
              <a:srgbClr val="5E605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885" tIns="60943" rIns="121885" bIns="60943"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Wiener Melange"/>
              <a:ea typeface="+mn-ea"/>
              <a:cs typeface="+mn-cs"/>
            </a:endParaRPr>
          </a:p>
        </p:txBody>
      </p:sp>
      <p:sp>
        <p:nvSpPr>
          <p:cNvPr id="76" name="Left-Right Arrow 172"/>
          <p:cNvSpPr/>
          <p:nvPr/>
        </p:nvSpPr>
        <p:spPr>
          <a:xfrm rot="5400000">
            <a:off x="5873766" y="5349196"/>
            <a:ext cx="499227" cy="277615"/>
          </a:xfrm>
          <a:prstGeom prst="leftRightArrow">
            <a:avLst>
              <a:gd name="adj1" fmla="val 50000"/>
              <a:gd name="adj2" fmla="val 33871"/>
            </a:avLst>
          </a:prstGeom>
          <a:solidFill>
            <a:schemeClr val="bg1"/>
          </a:solidFill>
          <a:ln w="19050">
            <a:solidFill>
              <a:srgbClr val="5E605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885" tIns="60943" rIns="121885" bIns="60943" rtlCol="0" anchor="ctr"/>
          <a:lstStyle/>
          <a:p>
            <a:pPr marL="0" marR="0" lvl="0" indent="0" algn="ctr" defTabSz="1218598"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Wiener Melange"/>
              <a:ea typeface="+mn-ea"/>
              <a:cs typeface="+mn-cs"/>
            </a:endParaRPr>
          </a:p>
        </p:txBody>
      </p:sp>
      <p:cxnSp>
        <p:nvCxnSpPr>
          <p:cNvPr id="77" name="Gerade Verbindung mit Pfeil 76"/>
          <p:cNvCxnSpPr/>
          <p:nvPr/>
        </p:nvCxnSpPr>
        <p:spPr>
          <a:xfrm>
            <a:off x="5327915" y="1914520"/>
            <a:ext cx="0" cy="170331"/>
          </a:xfrm>
          <a:prstGeom prst="straightConnector1">
            <a:avLst/>
          </a:prstGeom>
          <a:ln w="3175">
            <a:solidFill>
              <a:srgbClr val="5E605E"/>
            </a:solidFill>
            <a:prstDash val="dash"/>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5327915" y="2536122"/>
            <a:ext cx="0" cy="350181"/>
          </a:xfrm>
          <a:prstGeom prst="straightConnector1">
            <a:avLst/>
          </a:prstGeom>
          <a:ln w="3175">
            <a:solidFill>
              <a:srgbClr val="5E605E"/>
            </a:solidFill>
            <a:prstDash val="dash"/>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4899304" y="4637950"/>
            <a:ext cx="2883996" cy="307777"/>
          </a:xfrm>
          <a:prstGeom prst="rect">
            <a:avLst/>
          </a:prstGeom>
          <a:noFill/>
        </p:spPr>
        <p:txBody>
          <a:bodyPr wrap="square" rtlCol="0">
            <a:spAutoFit/>
          </a:bodyPr>
          <a:lstStyle/>
          <a:p>
            <a:r>
              <a:rPr lang="de-AT" sz="1400" i="1" dirty="0">
                <a:solidFill>
                  <a:schemeClr val="accent5">
                    <a:lumMod val="75000"/>
                  </a:schemeClr>
                </a:solidFill>
                <a:latin typeface="Wiener Melange"/>
                <a:ea typeface="Arial" charset="0"/>
                <a:cs typeface="Arial" charset="0"/>
              </a:rPr>
              <a:t>Früher: </a:t>
            </a:r>
            <a:r>
              <a:rPr lang="de-AT" sz="1400" i="1" dirty="0" smtClean="0">
                <a:solidFill>
                  <a:schemeClr val="accent5">
                    <a:lumMod val="75000"/>
                  </a:schemeClr>
                </a:solidFill>
                <a:latin typeface="Wiener Melange"/>
                <a:ea typeface="Arial" charset="0"/>
                <a:cs typeface="Arial" charset="0"/>
              </a:rPr>
              <a:t>OGD-</a:t>
            </a:r>
            <a:r>
              <a:rPr lang="de-AT" sz="1400" i="1" dirty="0" err="1" smtClean="0">
                <a:solidFill>
                  <a:schemeClr val="accent5">
                    <a:lumMod val="75000"/>
                  </a:schemeClr>
                </a:solidFill>
                <a:latin typeface="Wiener Melange"/>
                <a:ea typeface="Arial" charset="0"/>
                <a:cs typeface="Arial" charset="0"/>
              </a:rPr>
              <a:t>AnsprechpartnerIn</a:t>
            </a:r>
            <a:endParaRPr lang="de-AT" sz="1400" i="1" dirty="0">
              <a:solidFill>
                <a:schemeClr val="accent5">
                  <a:lumMod val="75000"/>
                </a:schemeClr>
              </a:solidFill>
              <a:latin typeface="Wiener Melange"/>
              <a:ea typeface="Arial" charset="0"/>
              <a:cs typeface="Arial" charset="0"/>
            </a:endParaRPr>
          </a:p>
        </p:txBody>
      </p:sp>
      <p:pic>
        <p:nvPicPr>
          <p:cNvPr id="58" name="Grafik 57" descr="Nach rechts zeigender Finger, Handrücken">
            <a:extLst>
              <a:ext uri="{FF2B5EF4-FFF2-40B4-BE49-F238E27FC236}">
                <a16:creationId xmlns:a16="http://schemas.microsoft.com/office/drawing/2014/main" id="{FB4B1E59-E216-8F4A-92D9-F868DCAD3BE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10800000" flipH="1" flipV="1">
            <a:off x="3351226" y="3439620"/>
            <a:ext cx="594712" cy="549618"/>
          </a:xfrm>
          <a:prstGeom prst="rect">
            <a:avLst/>
          </a:prstGeom>
          <a:effectLst>
            <a:outerShdw blurRad="50800" dist="38100" dir="2700000" algn="tl" rotWithShape="0">
              <a:prstClr val="black">
                <a:alpha val="40000"/>
              </a:prstClr>
            </a:outerShdw>
          </a:effectLst>
        </p:spPr>
      </p:pic>
      <p:pic>
        <p:nvPicPr>
          <p:cNvPr id="63" name="Grafik 62" descr="Nach rechts zeigender Finger, Handrücken">
            <a:extLst>
              <a:ext uri="{FF2B5EF4-FFF2-40B4-BE49-F238E27FC236}">
                <a16:creationId xmlns:a16="http://schemas.microsoft.com/office/drawing/2014/main" id="{FB4B1E59-E216-8F4A-92D9-F868DCAD3BE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10800000" flipH="1" flipV="1">
            <a:off x="5969094" y="4203382"/>
            <a:ext cx="594712" cy="549618"/>
          </a:xfrm>
          <a:prstGeom prst="rect">
            <a:avLst/>
          </a:prstGeom>
          <a:effectLst>
            <a:outerShdw blurRad="50800" dist="38100" dir="2700000" algn="tl" rotWithShape="0">
              <a:prstClr val="black">
                <a:alpha val="40000"/>
              </a:prstClr>
            </a:outerShdw>
          </a:effectLst>
        </p:spPr>
      </p:pic>
      <p:pic>
        <p:nvPicPr>
          <p:cNvPr id="79" name="Grafik 78" descr="Nach rechts zeigender Finger, Handrücken">
            <a:extLst>
              <a:ext uri="{FF2B5EF4-FFF2-40B4-BE49-F238E27FC236}">
                <a16:creationId xmlns:a16="http://schemas.microsoft.com/office/drawing/2014/main" id="{FB4B1E59-E216-8F4A-92D9-F868DCAD3BE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10800000" flipH="1" flipV="1">
            <a:off x="3222457" y="1954388"/>
            <a:ext cx="594712" cy="5496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188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F28F91-75FE-B844-817D-1F958B30DE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5414" y="836712"/>
            <a:ext cx="8647741" cy="5088565"/>
          </a:xfrm>
          <a:prstGeom prst="rect">
            <a:avLst/>
          </a:prstGeom>
          <a:ln>
            <a:solidFill>
              <a:schemeClr val="bg1">
                <a:lumMod val="95000"/>
              </a:schemeClr>
            </a:solidFill>
          </a:ln>
        </p:spPr>
      </p:pic>
      <p:sp>
        <p:nvSpPr>
          <p:cNvPr id="2" name="Titel 1">
            <a:extLst>
              <a:ext uri="{FF2B5EF4-FFF2-40B4-BE49-F238E27FC236}">
                <a16:creationId xmlns:a16="http://schemas.microsoft.com/office/drawing/2014/main" id="{69F44413-0043-7B47-BDDF-B8C5A8356D11}"/>
              </a:ext>
            </a:extLst>
          </p:cNvPr>
          <p:cNvSpPr>
            <a:spLocks noGrp="1"/>
          </p:cNvSpPr>
          <p:nvPr>
            <p:ph type="title"/>
          </p:nvPr>
        </p:nvSpPr>
        <p:spPr/>
        <p:txBody>
          <a:bodyPr/>
          <a:lstStyle/>
          <a:p>
            <a:r>
              <a:rPr lang="de-DE" dirty="0"/>
              <a:t>Aufruf des OGD(</a:t>
            </a:r>
            <a:r>
              <a:rPr lang="de-DE" dirty="0" err="1"/>
              <a:t>oc</a:t>
            </a:r>
            <a:r>
              <a:rPr lang="de-DE" dirty="0"/>
              <a:t>)-Katalogs</a:t>
            </a:r>
          </a:p>
        </p:txBody>
      </p:sp>
      <p:sp>
        <p:nvSpPr>
          <p:cNvPr id="8" name="Textfeld 8">
            <a:extLst>
              <a:ext uri="{FF2B5EF4-FFF2-40B4-BE49-F238E27FC236}">
                <a16:creationId xmlns:a16="http://schemas.microsoft.com/office/drawing/2014/main" id="{2F706012-4F46-9247-B86D-4724CBA3A10E}"/>
              </a:ext>
            </a:extLst>
          </p:cNvPr>
          <p:cNvSpPr txBox="1"/>
          <p:nvPr/>
        </p:nvSpPr>
        <p:spPr>
          <a:xfrm>
            <a:off x="5519937" y="4773522"/>
            <a:ext cx="3840427" cy="1151755"/>
          </a:xfrm>
          <a:prstGeom prst="rect">
            <a:avLst/>
          </a:prstGeom>
          <a:noFill/>
        </p:spPr>
        <p:txBody>
          <a:bodyPr wrap="square" lIns="121912" tIns="60956" rIns="121912" bIns="60956" rtlCol="0">
            <a:noAutofit/>
          </a:bodyPr>
          <a:lstStyle/>
          <a:p>
            <a:pPr marL="1800" defTabSz="914309">
              <a:lnSpc>
                <a:spcPct val="110000"/>
              </a:lnSpc>
              <a:spcBef>
                <a:spcPts val="300"/>
              </a:spcBef>
              <a:spcAft>
                <a:spcPts val="300"/>
              </a:spcAft>
              <a:buClr>
                <a:srgbClr val="FFFFFF"/>
              </a:buClr>
              <a:buSzPct val="100000"/>
            </a:pPr>
            <a:r>
              <a:rPr lang="de-DE" sz="1867" dirty="0">
                <a:solidFill>
                  <a:srgbClr val="FF5A64"/>
                </a:solidFill>
                <a:cs typeface="Wiener Melange" panose="020B0502020209020204" pitchFamily="34" charset="77"/>
              </a:rPr>
              <a:t>Der OGD(</a:t>
            </a:r>
            <a:r>
              <a:rPr lang="de-DE" sz="1867" dirty="0" err="1">
                <a:solidFill>
                  <a:srgbClr val="FF5A64"/>
                </a:solidFill>
                <a:cs typeface="Wiener Melange" panose="020B0502020209020204" pitchFamily="34" charset="77"/>
              </a:rPr>
              <a:t>oc</a:t>
            </a:r>
            <a:r>
              <a:rPr lang="de-DE" sz="1867" dirty="0">
                <a:solidFill>
                  <a:srgbClr val="FF5A64"/>
                </a:solidFill>
                <a:cs typeface="Wiener Melange" panose="020B0502020209020204" pitchFamily="34" charset="77"/>
              </a:rPr>
              <a:t>)-Katalog in dataspot. enthält </a:t>
            </a:r>
            <a:r>
              <a:rPr lang="de-DE" sz="1867" i="1" dirty="0">
                <a:solidFill>
                  <a:srgbClr val="FF5A64"/>
                </a:solidFill>
                <a:cs typeface="Wiener Melange" panose="020B0502020209020204" pitchFamily="34" charset="77"/>
              </a:rPr>
              <a:t>Sammlungen</a:t>
            </a:r>
            <a:r>
              <a:rPr lang="de-DE" sz="1867" dirty="0">
                <a:solidFill>
                  <a:srgbClr val="FF5A64"/>
                </a:solidFill>
                <a:cs typeface="Wiener Melange" panose="020B0502020209020204" pitchFamily="34" charset="77"/>
              </a:rPr>
              <a:t> je Datenverantwortlicher Stelle.</a:t>
            </a:r>
          </a:p>
        </p:txBody>
      </p:sp>
      <p:sp>
        <p:nvSpPr>
          <p:cNvPr id="5" name="Rechteck 4">
            <a:extLst>
              <a:ext uri="{FF2B5EF4-FFF2-40B4-BE49-F238E27FC236}">
                <a16:creationId xmlns:a16="http://schemas.microsoft.com/office/drawing/2014/main" id="{ED13D21A-DD04-D749-B05E-A50A963A2EDE}"/>
              </a:ext>
            </a:extLst>
          </p:cNvPr>
          <p:cNvSpPr/>
          <p:nvPr/>
        </p:nvSpPr>
        <p:spPr>
          <a:xfrm>
            <a:off x="5711374" y="836712"/>
            <a:ext cx="640628" cy="298171"/>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8990"/>
            <a:endParaRPr lang="de-DE" sz="1867">
              <a:solidFill>
                <a:srgbClr val="FF5A64"/>
              </a:solidFill>
            </a:endParaRPr>
          </a:p>
        </p:txBody>
      </p:sp>
      <p:cxnSp>
        <p:nvCxnSpPr>
          <p:cNvPr id="7" name="Straight Arrow Connector 6">
            <a:extLst>
              <a:ext uri="{FF2B5EF4-FFF2-40B4-BE49-F238E27FC236}">
                <a16:creationId xmlns:a16="http://schemas.microsoft.com/office/drawing/2014/main" id="{19206F59-3663-B443-BFDD-C619FD625340}"/>
              </a:ext>
            </a:extLst>
          </p:cNvPr>
          <p:cNvCxnSpPr>
            <a:cxnSpLocks/>
          </p:cNvCxnSpPr>
          <p:nvPr/>
        </p:nvCxnSpPr>
        <p:spPr>
          <a:xfrm flipH="1" flipV="1">
            <a:off x="6140648" y="1220755"/>
            <a:ext cx="167907" cy="30979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F2FA07C8-635A-6D40-9994-D5318B45C380}"/>
              </a:ext>
            </a:extLst>
          </p:cNvPr>
          <p:cNvSpPr txBox="1"/>
          <p:nvPr/>
        </p:nvSpPr>
        <p:spPr>
          <a:xfrm>
            <a:off x="6288022" y="1294351"/>
            <a:ext cx="1057751" cy="324461"/>
          </a:xfrm>
          <a:prstGeom prst="rect">
            <a:avLst/>
          </a:prstGeom>
          <a:noFill/>
        </p:spPr>
        <p:txBody>
          <a:bodyPr wrap="square" lIns="121912" tIns="60956" rIns="121912" bIns="60956" rtlCol="0">
            <a:noAutofit/>
          </a:bodyPr>
          <a:lstStyle/>
          <a:p>
            <a:pPr marL="1800" defTabSz="914309">
              <a:lnSpc>
                <a:spcPct val="110000"/>
              </a:lnSpc>
              <a:spcBef>
                <a:spcPts val="300"/>
              </a:spcBef>
              <a:spcAft>
                <a:spcPts val="300"/>
              </a:spcAft>
              <a:buClr>
                <a:srgbClr val="FFFFFF"/>
              </a:buClr>
              <a:buSzPct val="100000"/>
            </a:pPr>
            <a:r>
              <a:rPr lang="de-DE" sz="1467" dirty="0">
                <a:solidFill>
                  <a:srgbClr val="FF5A64"/>
                </a:solidFill>
                <a:cs typeface="Wiener Melange" panose="020B0502020209020204" pitchFamily="34" charset="77"/>
              </a:rPr>
              <a:t>&lt;klick&gt;</a:t>
            </a:r>
          </a:p>
        </p:txBody>
      </p:sp>
    </p:spTree>
    <p:extLst>
      <p:ext uri="{BB962C8B-B14F-4D97-AF65-F5344CB8AC3E}">
        <p14:creationId xmlns:p14="http://schemas.microsoft.com/office/powerpoint/2010/main" val="3404652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301" y="1459045"/>
            <a:ext cx="8552483" cy="3521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4">
            <a:extLst>
              <a:ext uri="{FF2B5EF4-FFF2-40B4-BE49-F238E27FC236}">
                <a16:creationId xmlns:a16="http://schemas.microsoft.com/office/drawing/2014/main" id="{8E2EB316-37B9-4888-A1EC-05BBD6DD5A80}"/>
              </a:ext>
            </a:extLst>
          </p:cNvPr>
          <p:cNvSpPr>
            <a:spLocks noGrp="1"/>
          </p:cNvSpPr>
          <p:nvPr>
            <p:ph type="title"/>
          </p:nvPr>
        </p:nvSpPr>
        <p:spPr/>
        <p:txBody>
          <a:bodyPr/>
          <a:lstStyle/>
          <a:p>
            <a:r>
              <a:rPr lang="de-AT" dirty="0" smtClean="0"/>
              <a:t>Nützliche Daten für Anwendungen der Stadt Wien</a:t>
            </a:r>
            <a:endParaRPr lang="de-AT" dirty="0"/>
          </a:p>
        </p:txBody>
      </p:sp>
      <p:sp>
        <p:nvSpPr>
          <p:cNvPr id="2" name="Inhaltsplatzhalter 1"/>
          <p:cNvSpPr>
            <a:spLocks noGrp="1"/>
          </p:cNvSpPr>
          <p:nvPr>
            <p:ph idx="1"/>
          </p:nvPr>
        </p:nvSpPr>
        <p:spPr/>
        <p:txBody>
          <a:bodyPr/>
          <a:lstStyle/>
          <a:p>
            <a:endParaRPr lang="de-AT"/>
          </a:p>
        </p:txBody>
      </p:sp>
      <p:sp>
        <p:nvSpPr>
          <p:cNvPr id="3" name="Bildplatzhalter 2"/>
          <p:cNvSpPr>
            <a:spLocks noGrp="1"/>
          </p:cNvSpPr>
          <p:nvPr>
            <p:ph type="pic" sz="quarter" idx="11"/>
          </p:nvPr>
        </p:nvSpPr>
        <p:spPr/>
      </p:sp>
      <p:sp>
        <p:nvSpPr>
          <p:cNvPr id="10" name="Inhaltsplatzhalter 6">
            <a:extLst>
              <a:ext uri="{FF2B5EF4-FFF2-40B4-BE49-F238E27FC236}">
                <a16:creationId xmlns:a16="http://schemas.microsoft.com/office/drawing/2014/main" id="{0E27B844-9E5A-41F2-9A65-44857117E1EE}"/>
              </a:ext>
            </a:extLst>
          </p:cNvPr>
          <p:cNvSpPr txBox="1">
            <a:spLocks/>
          </p:cNvSpPr>
          <p:nvPr/>
        </p:nvSpPr>
        <p:spPr>
          <a:xfrm>
            <a:off x="1075267" y="1899229"/>
            <a:ext cx="10632320" cy="621303"/>
          </a:xfrm>
          <a:prstGeom prst="rect">
            <a:avLst/>
          </a:prstGeom>
        </p:spPr>
        <p:txBody>
          <a:bodyPr lIns="91284" tIns="45718" rIns="91284" bIns="45718"/>
          <a:lstStyle>
            <a:lvl1pPr marL="228600" indent="-228600" algn="l" defTabSz="914400" rtl="0" eaLnBrk="1" latinLnBrk="0" hangingPunct="1">
              <a:lnSpc>
                <a:spcPct val="110000"/>
              </a:lnSpc>
              <a:spcBef>
                <a:spcPts val="300"/>
              </a:spcBef>
              <a:spcAft>
                <a:spcPts val="600"/>
              </a:spcAft>
              <a:buClr>
                <a:schemeClr val="bg2"/>
              </a:buClr>
              <a:buSzPct val="100000"/>
              <a:buFont typeface="Arial" charset="0"/>
              <a:buChar char="•"/>
              <a:defRPr sz="2400" kern="1200">
                <a:solidFill>
                  <a:schemeClr val="tx1"/>
                </a:solidFill>
                <a:latin typeface="+mn-lt"/>
                <a:ea typeface="+mn-ea"/>
                <a:cs typeface="+mn-cs"/>
              </a:defRPr>
            </a:lvl1pPr>
            <a:lvl2pPr marL="540000" indent="-228600" algn="l" defTabSz="914400" rtl="0" eaLnBrk="1" latinLnBrk="0" hangingPunct="1">
              <a:lnSpc>
                <a:spcPct val="110000"/>
              </a:lnSpc>
              <a:spcBef>
                <a:spcPts val="300"/>
              </a:spcBef>
              <a:spcAft>
                <a:spcPts val="600"/>
              </a:spcAft>
              <a:buClr>
                <a:schemeClr val="bg2"/>
              </a:buClr>
              <a:buSzPct val="100000"/>
              <a:buFont typeface="Courier New" panose="02070309020205020404" pitchFamily="49" charset="0"/>
              <a:buChar char="o"/>
              <a:defRPr sz="2000" kern="1200">
                <a:solidFill>
                  <a:schemeClr val="tx1"/>
                </a:solidFill>
                <a:latin typeface="+mn-lt"/>
                <a:ea typeface="+mn-ea"/>
                <a:cs typeface="+mn-cs"/>
              </a:defRPr>
            </a:lvl2pPr>
            <a:lvl3pPr marL="828000" indent="-228600" algn="l" defTabSz="914400" rtl="0" eaLnBrk="1" latinLnBrk="0" hangingPunct="1">
              <a:lnSpc>
                <a:spcPct val="110000"/>
              </a:lnSpc>
              <a:spcBef>
                <a:spcPts val="300"/>
              </a:spcBef>
              <a:spcAft>
                <a:spcPts val="600"/>
              </a:spcAft>
              <a:buClr>
                <a:schemeClr val="bg2"/>
              </a:buClr>
              <a:buSzPct val="100000"/>
              <a:buFont typeface="Wingdings" panose="05000000000000000000" pitchFamily="2" charset="2"/>
              <a:buChar char="§"/>
              <a:defRPr sz="1800" kern="1200">
                <a:solidFill>
                  <a:schemeClr val="tx1"/>
                </a:solidFill>
                <a:latin typeface="+mn-lt"/>
                <a:ea typeface="+mn-ea"/>
                <a:cs typeface="+mn-cs"/>
              </a:defRPr>
            </a:lvl3pPr>
            <a:lvl4pPr marL="1098000" indent="-228600" algn="l" defTabSz="914400" rtl="0" eaLnBrk="1" latinLnBrk="0" hangingPunct="1">
              <a:lnSpc>
                <a:spcPct val="110000"/>
              </a:lnSpc>
              <a:spcBef>
                <a:spcPts val="300"/>
              </a:spcBef>
              <a:spcAft>
                <a:spcPts val="600"/>
              </a:spcAft>
              <a:buClr>
                <a:schemeClr val="bg2"/>
              </a:buClr>
              <a:buSzPct val="100000"/>
              <a:buFont typeface="Symbol" panose="05050102010706020507" pitchFamily="18" charset="2"/>
              <a:buChar char="-"/>
              <a:defRPr sz="1600" kern="1200">
                <a:solidFill>
                  <a:schemeClr val="tx1"/>
                </a:solidFill>
                <a:latin typeface="+mn-lt"/>
                <a:ea typeface="+mn-ea"/>
                <a:cs typeface="+mn-cs"/>
              </a:defRPr>
            </a:lvl4pPr>
            <a:lvl5pPr marL="1368000" indent="-228600" algn="l" defTabSz="914400" rtl="0" eaLnBrk="1" latinLnBrk="0" hangingPunct="1">
              <a:lnSpc>
                <a:spcPct val="110000"/>
              </a:lnSpc>
              <a:spcBef>
                <a:spcPts val="300"/>
              </a:spcBef>
              <a:spcAft>
                <a:spcPts val="600"/>
              </a:spcAft>
              <a:buClr>
                <a:schemeClr val="bg2"/>
              </a:buClr>
              <a:buSzPct val="100000"/>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Blip>
                <a:blip r:embed="rId4"/>
              </a:buBlip>
            </a:pPr>
            <a:r>
              <a:rPr lang="de-DE" dirty="0" err="1" smtClean="0"/>
              <a:t>WienBot</a:t>
            </a:r>
            <a:endParaRPr lang="de-DE" dirty="0" smtClean="0"/>
          </a:p>
          <a:p>
            <a:pPr>
              <a:spcAft>
                <a:spcPts val="1200"/>
              </a:spcAft>
              <a:buBlip>
                <a:blip r:embed="rId4"/>
              </a:buBlip>
            </a:pPr>
            <a:r>
              <a:rPr lang="de-DE" dirty="0"/>
              <a:t>S</a:t>
            </a:r>
            <a:r>
              <a:rPr lang="de-DE" dirty="0" smtClean="0"/>
              <a:t>ag‘s Wien</a:t>
            </a:r>
          </a:p>
          <a:p>
            <a:pPr>
              <a:spcAft>
                <a:spcPts val="1200"/>
              </a:spcAft>
              <a:buBlip>
                <a:blip r:embed="rId4"/>
              </a:buBlip>
            </a:pPr>
            <a:r>
              <a:rPr lang="de-DE" dirty="0" smtClean="0"/>
              <a:t>Mein Wien</a:t>
            </a:r>
          </a:p>
          <a:p>
            <a:pPr>
              <a:spcAft>
                <a:spcPts val="1200"/>
              </a:spcAft>
              <a:buBlip>
                <a:blip r:embed="rId4"/>
              </a:buBlip>
            </a:pPr>
            <a:r>
              <a:rPr lang="de-AT" dirty="0"/>
              <a:t>wien.at Stadtplan mobile</a:t>
            </a:r>
            <a:endParaRPr lang="de-DE" dirty="0" smtClean="0"/>
          </a:p>
          <a:p>
            <a:pPr>
              <a:spcAft>
                <a:spcPts val="1200"/>
              </a:spcAft>
              <a:buBlip>
                <a:blip r:embed="rId4"/>
              </a:buBlip>
            </a:pPr>
            <a:r>
              <a:rPr lang="de-DE" dirty="0" smtClean="0"/>
              <a:t>etc…</a:t>
            </a:r>
            <a:endParaRPr lang="de-AT" dirty="0" smtClean="0"/>
          </a:p>
        </p:txBody>
      </p:sp>
      <p:sp>
        <p:nvSpPr>
          <p:cNvPr id="12" name="Inhaltsplatzhalter 6">
            <a:extLst>
              <a:ext uri="{FF2B5EF4-FFF2-40B4-BE49-F238E27FC236}">
                <a16:creationId xmlns:a16="http://schemas.microsoft.com/office/drawing/2014/main" id="{0E27B844-9E5A-41F2-9A65-44857117E1EE}"/>
              </a:ext>
            </a:extLst>
          </p:cNvPr>
          <p:cNvSpPr txBox="1">
            <a:spLocks/>
          </p:cNvSpPr>
          <p:nvPr/>
        </p:nvSpPr>
        <p:spPr>
          <a:xfrm>
            <a:off x="1141563" y="5884665"/>
            <a:ext cx="10247488" cy="648891"/>
          </a:xfrm>
          <a:prstGeom prst="rect">
            <a:avLst/>
          </a:prstGeom>
        </p:spPr>
        <p:txBody>
          <a:bodyPr lIns="91284" tIns="45718" rIns="91284" bIns="45718"/>
          <a:lstStyle>
            <a:lvl1pPr marL="228600" indent="-228600" algn="l" defTabSz="914400" rtl="0" eaLnBrk="1" latinLnBrk="0" hangingPunct="1">
              <a:lnSpc>
                <a:spcPct val="110000"/>
              </a:lnSpc>
              <a:spcBef>
                <a:spcPts val="300"/>
              </a:spcBef>
              <a:spcAft>
                <a:spcPts val="600"/>
              </a:spcAft>
              <a:buClr>
                <a:schemeClr val="bg2"/>
              </a:buClr>
              <a:buSzPct val="100000"/>
              <a:buFont typeface="Arial" charset="0"/>
              <a:buChar char="•"/>
              <a:defRPr sz="2400" kern="1200">
                <a:solidFill>
                  <a:schemeClr val="tx1"/>
                </a:solidFill>
                <a:latin typeface="+mn-lt"/>
                <a:ea typeface="+mn-ea"/>
                <a:cs typeface="+mn-cs"/>
              </a:defRPr>
            </a:lvl1pPr>
            <a:lvl2pPr marL="540000" indent="-228600" algn="l" defTabSz="914400" rtl="0" eaLnBrk="1" latinLnBrk="0" hangingPunct="1">
              <a:lnSpc>
                <a:spcPct val="110000"/>
              </a:lnSpc>
              <a:spcBef>
                <a:spcPts val="300"/>
              </a:spcBef>
              <a:spcAft>
                <a:spcPts val="600"/>
              </a:spcAft>
              <a:buClr>
                <a:schemeClr val="bg2"/>
              </a:buClr>
              <a:buSzPct val="100000"/>
              <a:buFont typeface="Courier New" panose="02070309020205020404" pitchFamily="49" charset="0"/>
              <a:buChar char="o"/>
              <a:defRPr sz="2000" kern="1200">
                <a:solidFill>
                  <a:schemeClr val="tx1"/>
                </a:solidFill>
                <a:latin typeface="+mn-lt"/>
                <a:ea typeface="+mn-ea"/>
                <a:cs typeface="+mn-cs"/>
              </a:defRPr>
            </a:lvl2pPr>
            <a:lvl3pPr marL="828000" indent="-228600" algn="l" defTabSz="914400" rtl="0" eaLnBrk="1" latinLnBrk="0" hangingPunct="1">
              <a:lnSpc>
                <a:spcPct val="110000"/>
              </a:lnSpc>
              <a:spcBef>
                <a:spcPts val="300"/>
              </a:spcBef>
              <a:spcAft>
                <a:spcPts val="600"/>
              </a:spcAft>
              <a:buClr>
                <a:schemeClr val="bg2"/>
              </a:buClr>
              <a:buSzPct val="100000"/>
              <a:buFont typeface="Wingdings" panose="05000000000000000000" pitchFamily="2" charset="2"/>
              <a:buChar char="§"/>
              <a:defRPr sz="1800" kern="1200">
                <a:solidFill>
                  <a:schemeClr val="tx1"/>
                </a:solidFill>
                <a:latin typeface="+mn-lt"/>
                <a:ea typeface="+mn-ea"/>
                <a:cs typeface="+mn-cs"/>
              </a:defRPr>
            </a:lvl3pPr>
            <a:lvl4pPr marL="1098000" indent="-228600" algn="l" defTabSz="914400" rtl="0" eaLnBrk="1" latinLnBrk="0" hangingPunct="1">
              <a:lnSpc>
                <a:spcPct val="110000"/>
              </a:lnSpc>
              <a:spcBef>
                <a:spcPts val="300"/>
              </a:spcBef>
              <a:spcAft>
                <a:spcPts val="600"/>
              </a:spcAft>
              <a:buClr>
                <a:schemeClr val="bg2"/>
              </a:buClr>
              <a:buSzPct val="100000"/>
              <a:buFont typeface="Symbol" panose="05050102010706020507" pitchFamily="18" charset="2"/>
              <a:buChar char="-"/>
              <a:defRPr sz="1600" kern="1200">
                <a:solidFill>
                  <a:schemeClr val="tx1"/>
                </a:solidFill>
                <a:latin typeface="+mn-lt"/>
                <a:ea typeface="+mn-ea"/>
                <a:cs typeface="+mn-cs"/>
              </a:defRPr>
            </a:lvl4pPr>
            <a:lvl5pPr marL="1368000" indent="-228600" algn="l" defTabSz="914400" rtl="0" eaLnBrk="1" latinLnBrk="0" hangingPunct="1">
              <a:lnSpc>
                <a:spcPct val="110000"/>
              </a:lnSpc>
              <a:spcBef>
                <a:spcPts val="300"/>
              </a:spcBef>
              <a:spcAft>
                <a:spcPts val="600"/>
              </a:spcAft>
              <a:buClr>
                <a:schemeClr val="bg2"/>
              </a:buClr>
              <a:buSzPct val="100000"/>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de-AT" b="1" dirty="0" smtClean="0">
                <a:solidFill>
                  <a:schemeClr val="bg2"/>
                </a:solidFill>
              </a:rPr>
              <a:t>Open Data sind die Basis für Anwendungen</a:t>
            </a:r>
            <a:endParaRPr lang="de-AT" b="1" dirty="0">
              <a:solidFill>
                <a:schemeClr val="bg2"/>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900" y="3964893"/>
            <a:ext cx="2329685" cy="1748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444" y="2147485"/>
            <a:ext cx="1514089" cy="2691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938" y="1460015"/>
            <a:ext cx="1385223" cy="1385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5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wipe(left)">
                                      <p:cBhvr>
                                        <p:cTn id="14" dur="500"/>
                                        <p:tgtEl>
                                          <p:spTgt spid="10">
                                            <p:txEl>
                                              <p:pRg st="1" end="1"/>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wipe(left)">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wipe(left)">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left)">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err="1"/>
              <a:t>ViennaViz</a:t>
            </a:r>
            <a:r>
              <a:rPr lang="de-AT" dirty="0"/>
              <a:t> – interaktive Online-Charts</a:t>
            </a:r>
          </a:p>
        </p:txBody>
      </p:sp>
      <p:sp>
        <p:nvSpPr>
          <p:cNvPr id="4" name="Foliennummernplatzhalter 3"/>
          <p:cNvSpPr>
            <a:spLocks noGrp="1"/>
          </p:cNvSpPr>
          <p:nvPr>
            <p:ph type="sldNum" sz="quarter" idx="4294967295"/>
          </p:nvPr>
        </p:nvSpPr>
        <p:spPr/>
        <p:txBody>
          <a:bodyPr/>
          <a:lstStyle/>
          <a:p>
            <a:fld id="{6DD58E23-04B3-3D49-B751-244912192C4F}" type="slidenum">
              <a:rPr lang="de-AT" smtClean="0"/>
              <a:pPr/>
              <a:t>8</a:t>
            </a:fld>
            <a:endParaRPr lang="de-AT" dirty="0"/>
          </a:p>
        </p:txBody>
      </p:sp>
      <p:sp>
        <p:nvSpPr>
          <p:cNvPr id="5" name="Fußzeilenplatzhalter 4"/>
          <p:cNvSpPr>
            <a:spLocks noGrp="1"/>
          </p:cNvSpPr>
          <p:nvPr>
            <p:ph type="ftr" sz="quarter" idx="4294967295"/>
          </p:nvPr>
        </p:nvSpPr>
        <p:spPr/>
        <p:txBody>
          <a:bodyPr/>
          <a:lstStyle/>
          <a:p>
            <a:endParaRPr lang="de-AT" noProof="0" dirty="0"/>
          </a:p>
        </p:txBody>
      </p:sp>
      <p:pic>
        <p:nvPicPr>
          <p:cNvPr id="7" name="Grafik 6"/>
          <p:cNvPicPr>
            <a:picLocks noChangeAspect="1"/>
          </p:cNvPicPr>
          <p:nvPr/>
        </p:nvPicPr>
        <p:blipFill>
          <a:blip r:embed="rId3"/>
          <a:stretch>
            <a:fillRect/>
          </a:stretch>
        </p:blipFill>
        <p:spPr>
          <a:xfrm>
            <a:off x="740395" y="918412"/>
            <a:ext cx="3448955" cy="2642207"/>
          </a:xfrm>
          <a:prstGeom prst="rect">
            <a:avLst/>
          </a:prstGeom>
        </p:spPr>
      </p:pic>
      <p:pic>
        <p:nvPicPr>
          <p:cNvPr id="8" name="Grafik 7"/>
          <p:cNvPicPr>
            <a:picLocks noChangeAspect="1"/>
          </p:cNvPicPr>
          <p:nvPr/>
        </p:nvPicPr>
        <p:blipFill>
          <a:blip r:embed="rId4"/>
          <a:stretch>
            <a:fillRect/>
          </a:stretch>
        </p:blipFill>
        <p:spPr>
          <a:xfrm>
            <a:off x="4298121" y="903064"/>
            <a:ext cx="3448644" cy="2655113"/>
          </a:xfrm>
          <a:prstGeom prst="rect">
            <a:avLst/>
          </a:prstGeom>
        </p:spPr>
      </p:pic>
      <p:pic>
        <p:nvPicPr>
          <p:cNvPr id="9" name="Grafik 8"/>
          <p:cNvPicPr>
            <a:picLocks noChangeAspect="1"/>
          </p:cNvPicPr>
          <p:nvPr/>
        </p:nvPicPr>
        <p:blipFill>
          <a:blip r:embed="rId5"/>
          <a:stretch>
            <a:fillRect/>
          </a:stretch>
        </p:blipFill>
        <p:spPr>
          <a:xfrm>
            <a:off x="7855537" y="905506"/>
            <a:ext cx="3461130" cy="2655113"/>
          </a:xfrm>
          <a:prstGeom prst="rect">
            <a:avLst/>
          </a:prstGeom>
        </p:spPr>
      </p:pic>
      <p:pic>
        <p:nvPicPr>
          <p:cNvPr id="10" name="Grafik 9"/>
          <p:cNvPicPr>
            <a:picLocks noChangeAspect="1"/>
          </p:cNvPicPr>
          <p:nvPr/>
        </p:nvPicPr>
        <p:blipFill>
          <a:blip r:embed="rId6"/>
          <a:stretch>
            <a:fillRect/>
          </a:stretch>
        </p:blipFill>
        <p:spPr>
          <a:xfrm>
            <a:off x="740395" y="3534713"/>
            <a:ext cx="3400663" cy="2639765"/>
          </a:xfrm>
          <a:prstGeom prst="rect">
            <a:avLst/>
          </a:prstGeom>
        </p:spPr>
      </p:pic>
      <p:pic>
        <p:nvPicPr>
          <p:cNvPr id="11" name="Grafik 10"/>
          <p:cNvPicPr>
            <a:picLocks noChangeAspect="1"/>
          </p:cNvPicPr>
          <p:nvPr/>
        </p:nvPicPr>
        <p:blipFill>
          <a:blip r:embed="rId7"/>
          <a:stretch>
            <a:fillRect/>
          </a:stretch>
        </p:blipFill>
        <p:spPr>
          <a:xfrm>
            <a:off x="4298121" y="3545798"/>
            <a:ext cx="3448644" cy="2647531"/>
          </a:xfrm>
          <a:prstGeom prst="rect">
            <a:avLst/>
          </a:prstGeom>
        </p:spPr>
      </p:pic>
      <p:pic>
        <p:nvPicPr>
          <p:cNvPr id="12" name="Grafik 11"/>
          <p:cNvPicPr>
            <a:picLocks noChangeAspect="1"/>
          </p:cNvPicPr>
          <p:nvPr/>
        </p:nvPicPr>
        <p:blipFill>
          <a:blip r:embed="rId8"/>
          <a:stretch>
            <a:fillRect/>
          </a:stretch>
        </p:blipFill>
        <p:spPr>
          <a:xfrm>
            <a:off x="7903828" y="3534712"/>
            <a:ext cx="3412839" cy="2631175"/>
          </a:xfrm>
          <a:prstGeom prst="rect">
            <a:avLst/>
          </a:prstGeom>
        </p:spPr>
      </p:pic>
    </p:spTree>
    <p:extLst>
      <p:ext uri="{BB962C8B-B14F-4D97-AF65-F5344CB8AC3E}">
        <p14:creationId xmlns:p14="http://schemas.microsoft.com/office/powerpoint/2010/main" val="94891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92500" lnSpcReduction="10000"/>
          </a:bodyPr>
          <a:lstStyle/>
          <a:p>
            <a:endParaRPr lang="de-AT" dirty="0"/>
          </a:p>
        </p:txBody>
      </p:sp>
      <p:sp>
        <p:nvSpPr>
          <p:cNvPr id="3" name="Titel 2"/>
          <p:cNvSpPr>
            <a:spLocks noGrp="1"/>
          </p:cNvSpPr>
          <p:nvPr>
            <p:ph type="title"/>
          </p:nvPr>
        </p:nvSpPr>
        <p:spPr/>
        <p:txBody>
          <a:bodyPr/>
          <a:lstStyle/>
          <a:p>
            <a:r>
              <a:rPr lang="de-AT" dirty="0" err="1"/>
              <a:t>ViennaViz</a:t>
            </a:r>
            <a:r>
              <a:rPr lang="de-AT" dirty="0"/>
              <a:t> – Anwendungsbeispiele</a:t>
            </a:r>
          </a:p>
        </p:txBody>
      </p:sp>
      <p:sp>
        <p:nvSpPr>
          <p:cNvPr id="4" name="Foliennummernplatzhalter 3"/>
          <p:cNvSpPr>
            <a:spLocks noGrp="1"/>
          </p:cNvSpPr>
          <p:nvPr>
            <p:ph type="sldNum" sz="quarter" idx="4294967295"/>
          </p:nvPr>
        </p:nvSpPr>
        <p:spPr/>
        <p:txBody>
          <a:bodyPr/>
          <a:lstStyle/>
          <a:p>
            <a:fld id="{6DD58E23-04B3-3D49-B751-244912192C4F}" type="slidenum">
              <a:rPr lang="de-AT" smtClean="0"/>
              <a:pPr/>
              <a:t>9</a:t>
            </a:fld>
            <a:endParaRPr lang="de-AT" dirty="0"/>
          </a:p>
        </p:txBody>
      </p:sp>
      <p:sp>
        <p:nvSpPr>
          <p:cNvPr id="5" name="Fußzeilenplatzhalter 4"/>
          <p:cNvSpPr>
            <a:spLocks noGrp="1"/>
          </p:cNvSpPr>
          <p:nvPr>
            <p:ph type="ftr" sz="quarter" idx="4294967295"/>
          </p:nvPr>
        </p:nvSpPr>
        <p:spPr/>
        <p:txBody>
          <a:bodyPr/>
          <a:lstStyle/>
          <a:p>
            <a:endParaRPr lang="de-AT" noProof="0" dirty="0"/>
          </a:p>
        </p:txBody>
      </p:sp>
      <p:sp>
        <p:nvSpPr>
          <p:cNvPr id="6" name="Textplatzhalter 5"/>
          <p:cNvSpPr>
            <a:spLocks noGrp="1"/>
          </p:cNvSpPr>
          <p:nvPr>
            <p:ph type="body" sz="quarter" idx="14"/>
          </p:nvPr>
        </p:nvSpPr>
        <p:spPr/>
        <p:txBody>
          <a:bodyPr/>
          <a:lstStyle/>
          <a:p>
            <a:r>
              <a:rPr lang="de-AT" dirty="0"/>
              <a:t>Landesstatistik Wien (MA 23)</a:t>
            </a:r>
          </a:p>
          <a:p>
            <a:pPr lvl="1"/>
            <a:r>
              <a:rPr lang="de-AT" dirty="0" smtClean="0">
                <a:hlinkClick r:id="rId3"/>
              </a:rPr>
              <a:t>Homepage der Landesstatistik</a:t>
            </a:r>
            <a:r>
              <a:rPr lang="de-AT" dirty="0"/>
              <a:t/>
            </a:r>
            <a:br>
              <a:rPr lang="de-AT" dirty="0"/>
            </a:br>
            <a:endParaRPr lang="de-AT" dirty="0"/>
          </a:p>
          <a:p>
            <a:r>
              <a:rPr lang="de-AT" dirty="0"/>
              <a:t> Online-Berichte der Stadt Wien </a:t>
            </a:r>
          </a:p>
          <a:p>
            <a:pPr lvl="1"/>
            <a:r>
              <a:rPr lang="de-AT" dirty="0" smtClean="0">
                <a:hlinkClick r:id="rId4"/>
              </a:rPr>
              <a:t>Personalbericht</a:t>
            </a:r>
            <a:endParaRPr lang="de-AT" dirty="0"/>
          </a:p>
          <a:p>
            <a:pPr lvl="1"/>
            <a:r>
              <a:rPr lang="de-AT" dirty="0" smtClean="0">
                <a:hlinkClick r:id="rId5"/>
              </a:rPr>
              <a:t>Energiebericht</a:t>
            </a:r>
            <a:endParaRPr lang="de-AT" dirty="0"/>
          </a:p>
          <a:p>
            <a:pPr lvl="1"/>
            <a:r>
              <a:rPr lang="de-AT" dirty="0" smtClean="0">
                <a:hlinkClick r:id="rId6"/>
              </a:rPr>
              <a:t>Integrationsmonitor</a:t>
            </a:r>
            <a:endParaRPr lang="de-AT" dirty="0"/>
          </a:p>
          <a:p>
            <a:endParaRPr lang="de-AT" dirty="0"/>
          </a:p>
        </p:txBody>
      </p:sp>
    </p:spTree>
    <p:extLst>
      <p:ext uri="{BB962C8B-B14F-4D97-AF65-F5344CB8AC3E}">
        <p14:creationId xmlns:p14="http://schemas.microsoft.com/office/powerpoint/2010/main" val="22632967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x.6qh.pV.PT85SDYA7b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5Yhy_QhLJNyAv36GT_U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5Yhy_QhLJNyAv36GT_UsQ"/>
</p:tagLst>
</file>

<file path=ppt/theme/theme1.xml><?xml version="1.0" encoding="utf-8"?>
<a:theme xmlns:a="http://schemas.openxmlformats.org/drawingml/2006/main" name="Digitaler_GeoZwilling_ContentWorkshop">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02 Stadt_Wien_Deutsch_Template_Grün" id="{4CCA68FE-E735-E44B-AF9A-CF59C9E84C5D}" vid="{DA70A5A6-D8FE-714B-9334-24D35880D9D4}"/>
    </a:ext>
  </a:extLst>
</a:theme>
</file>

<file path=ppt/theme/theme10.xml><?xml version="1.0" encoding="utf-8"?>
<a:theme xmlns:a="http://schemas.openxmlformats.org/drawingml/2006/main" name="1_20190508_Neue Vorlage_Stadt Wien_englisch">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Presentation17" id="{46128383-CEE5-0449-A8FB-A32FFED88370}" vid="{D7FEDCCC-A9F7-F641-B9F4-EEA2EACE8B6E}"/>
    </a:ext>
  </a:extLst>
</a:theme>
</file>

<file path=ppt/theme/theme11.xml><?xml version="1.0" encoding="utf-8"?>
<a:theme xmlns:a="http://schemas.openxmlformats.org/drawingml/2006/main" name="20190508_Neue Vorlage_Stadt Wien_englisch">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Presentation17" id="{46128383-CEE5-0449-A8FB-A32FFED88370}" vid="{D7FEDCCC-A9F7-F641-B9F4-EEA2EACE8B6E}"/>
    </a:ext>
  </a:extLst>
</a:theme>
</file>

<file path=ppt/theme/theme12.xml><?xml version="1.0" encoding="utf-8"?>
<a:theme xmlns:a="http://schemas.openxmlformats.org/drawingml/2006/main" name="1 Stadt Wien - Gemeinsam">
  <a:themeElements>
    <a:clrScheme name="Wien Digital">
      <a:dk1>
        <a:srgbClr val="292929"/>
      </a:dk1>
      <a:lt1>
        <a:srgbClr val="FFFFFF"/>
      </a:lt1>
      <a:dk2>
        <a:srgbClr val="292929"/>
      </a:dk2>
      <a:lt2>
        <a:srgbClr val="FFFFFF"/>
      </a:lt2>
      <a:accent1>
        <a:srgbClr val="FF5A64"/>
      </a:accent1>
      <a:accent2>
        <a:srgbClr val="AAAAFA"/>
      </a:accent2>
      <a:accent3>
        <a:srgbClr val="462346"/>
      </a:accent3>
      <a:accent4>
        <a:srgbClr val="82D282"/>
      </a:accent4>
      <a:accent5>
        <a:srgbClr val="E6C828"/>
      </a:accent5>
      <a:accent6>
        <a:srgbClr val="D6D1CA"/>
      </a:accent6>
      <a:hlink>
        <a:srgbClr val="162964"/>
      </a:hlink>
      <a:folHlink>
        <a:srgbClr val="162964"/>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wrap="square" rtlCol="0">
        <a:spAutoFit/>
      </a:bodyPr>
      <a:lstStyle>
        <a:defPPr>
          <a:defRPr dirty="0" err="1" smtClean="0"/>
        </a:defPPr>
      </a:lstStyle>
    </a:txDef>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02 Stadt_Wien_Deutsch_Template_Grün" id="{4CCA68FE-E735-E44B-AF9A-CF59C9E84C5D}" vid="{DA70A5A6-D8FE-714B-9334-24D35880D9D4}"/>
    </a:ext>
  </a:extLst>
</a:theme>
</file>

<file path=ppt/theme/theme13.xml><?xml version="1.0" encoding="utf-8"?>
<a:theme xmlns:a="http://schemas.openxmlformats.org/drawingml/2006/main" name="1_Stadt Wien DX Advanced">
  <a:themeElements>
    <a:clrScheme name="Stadt Wien DX Advanced">
      <a:dk1>
        <a:srgbClr val="282828"/>
      </a:dk1>
      <a:lt1>
        <a:srgbClr val="FFFFFF"/>
      </a:lt1>
      <a:dk2>
        <a:srgbClr val="462346"/>
      </a:dk2>
      <a:lt2>
        <a:srgbClr val="FF0000"/>
      </a:lt2>
      <a:accent1>
        <a:srgbClr val="AAAAFA"/>
      </a:accent1>
      <a:accent2>
        <a:srgbClr val="9EB3BF"/>
      </a:accent2>
      <a:accent3>
        <a:srgbClr val="CDEDCD"/>
      </a:accent3>
      <a:accent4>
        <a:srgbClr val="F8EFBD"/>
      </a:accent4>
      <a:accent5>
        <a:srgbClr val="E6E5FE"/>
      </a:accent5>
      <a:accent6>
        <a:srgbClr val="B1CBD6"/>
      </a:accent6>
      <a:hlink>
        <a:srgbClr val="462346"/>
      </a:hlink>
      <a:folHlink>
        <a:srgbClr val="FF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w="3175">
          <a:solidFill>
            <a:schemeClr val="bg2">
              <a:lumMod val="60000"/>
              <a:lumOff val="40000"/>
            </a:schemeClr>
          </a:solidFill>
        </a:ln>
        <a:effectLst>
          <a:outerShdw blurRad="50800" dist="38100" dir="2700000" algn="tl" rotWithShape="0">
            <a:prstClr val="black">
              <a:alpha val="40000"/>
            </a:prstClr>
          </a:outerShdw>
        </a:effectLst>
      </a:spPr>
      <a:bodyPr rtlCol="0" anchor="ctr"/>
      <a:lstStyle>
        <a:defPPr algn="ctr">
          <a:defRPr>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oAutofit/>
      </a:bodyPr>
      <a:lstStyle>
        <a:defPPr marL="1800" indent="0" algn="l" defTabSz="914400" rtl="0" eaLnBrk="1" latinLnBrk="0" hangingPunct="1">
          <a:lnSpc>
            <a:spcPct val="110000"/>
          </a:lnSpc>
          <a:spcBef>
            <a:spcPts val="300"/>
          </a:spcBef>
          <a:spcAft>
            <a:spcPts val="300"/>
          </a:spcAft>
          <a:buClr>
            <a:schemeClr val="bg2"/>
          </a:buClr>
          <a:buSzPct val="100000"/>
          <a:buFont typeface="Arial" charset="0"/>
          <a:buNone/>
          <a:defRPr sz="2400" kern="1200" dirty="0"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Stadt Wien DX Advanced" id="{0E69AEBC-9D4F-8E4E-9C3D-92CBD89BE113}" vid="{56B03C39-494B-5247-AE68-ABAB3D04C615}"/>
    </a:ext>
  </a:extLst>
</a:theme>
</file>

<file path=ppt/theme/theme14.xml><?xml version="1.0" encoding="utf-8"?>
<a:theme xmlns:a="http://schemas.openxmlformats.org/drawingml/2006/main" name="1_1 Stadt Wien - Gemeinsam">
  <a:themeElements>
    <a:clrScheme name="Wien Digital">
      <a:dk1>
        <a:srgbClr val="292929"/>
      </a:dk1>
      <a:lt1>
        <a:srgbClr val="FFFFFF"/>
      </a:lt1>
      <a:dk2>
        <a:srgbClr val="292929"/>
      </a:dk2>
      <a:lt2>
        <a:srgbClr val="FFFFFF"/>
      </a:lt2>
      <a:accent1>
        <a:srgbClr val="FF5A64"/>
      </a:accent1>
      <a:accent2>
        <a:srgbClr val="AAAAFA"/>
      </a:accent2>
      <a:accent3>
        <a:srgbClr val="462346"/>
      </a:accent3>
      <a:accent4>
        <a:srgbClr val="82D282"/>
      </a:accent4>
      <a:accent5>
        <a:srgbClr val="E6C828"/>
      </a:accent5>
      <a:accent6>
        <a:srgbClr val="D6D1CA"/>
      </a:accent6>
      <a:hlink>
        <a:srgbClr val="162964"/>
      </a:hlink>
      <a:folHlink>
        <a:srgbClr val="162964"/>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wrap="square" rtlCol="0">
        <a:spAutoFit/>
      </a:bodyPr>
      <a:lstStyle>
        <a:defPPr>
          <a:defRPr dirty="0" err="1" smtClean="0"/>
        </a:defPPr>
      </a:lstStyle>
    </a:txDef>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02 Stadt_Wien_Deutsch_Template_Grün" id="{4CCA68FE-E735-E44B-AF9A-CF59C9E84C5D}" vid="{DA70A5A6-D8FE-714B-9334-24D35880D9D4}"/>
    </a:ext>
  </a:extLst>
</a:theme>
</file>

<file path=ppt/theme/theme1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Stadt Wien - Flieder">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02 Stadt_Wien_Deutsch_Template_Grün" id="{4CCA68FE-E735-E44B-AF9A-CF59C9E84C5D}" vid="{75CCEFA5-6597-F948-BE6F-BA90774DEFF5}"/>
    </a:ext>
  </a:extLst>
</a:theme>
</file>

<file path=ppt/theme/theme3.xml><?xml version="1.0" encoding="utf-8"?>
<a:theme xmlns:a="http://schemas.openxmlformats.org/drawingml/2006/main" name="3 Stadt Wien - Morgenrot">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02 Stadt_Wien_Deutsch_Template_Grün" id="{4CCA68FE-E735-E44B-AF9A-CF59C9E84C5D}" vid="{00DA058C-8BF3-B047-961E-DF574011F7D4}"/>
    </a:ext>
  </a:extLst>
</a:theme>
</file>

<file path=ppt/theme/theme4.xml><?xml version="1.0" encoding="utf-8"?>
<a:theme xmlns:a="http://schemas.openxmlformats.org/drawingml/2006/main" name="4 Stadt Wien - Abendstimmung">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02 Stadt_Wien_Deutsch_Template_Grün" id="{4CCA68FE-E735-E44B-AF9A-CF59C9E84C5D}" vid="{B981F998-8915-4647-93A5-59E7C0E72BA5}"/>
    </a:ext>
  </a:extLst>
</a:theme>
</file>

<file path=ppt/theme/theme5.xml><?xml version="1.0" encoding="utf-8"?>
<a:theme xmlns:a="http://schemas.openxmlformats.org/drawingml/2006/main" name="5 Stadt Wien - Frischgrün">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02 Stadt_Wien_Deutsch_Template_Grün" id="{4CCA68FE-E735-E44B-AF9A-CF59C9E84C5D}" vid="{D1E9E6F8-E34A-7340-BC06-BE4C96D43578}"/>
    </a:ext>
  </a:extLst>
</a:theme>
</file>

<file path=ppt/theme/theme6.xml><?xml version="1.0" encoding="utf-8"?>
<a:theme xmlns:a="http://schemas.openxmlformats.org/drawingml/2006/main" name="6 Stadt Wien - Goldgelb">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02 Stadt_Wien_Deutsch_Template_Grün" id="{4CCA68FE-E735-E44B-AF9A-CF59C9E84C5D}" vid="{C5877F06-95D6-764A-B28A-B58B7B53A615}"/>
    </a:ext>
  </a:extLst>
</a:theme>
</file>

<file path=ppt/theme/theme7.xml><?xml version="1.0" encoding="utf-8"?>
<a:theme xmlns:a="http://schemas.openxmlformats.org/drawingml/2006/main" name="7 Stadt Wien - Nebelgrau">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02 Stadt_Wien_Deutsch_Template_Grün" id="{4CCA68FE-E735-E44B-AF9A-CF59C9E84C5D}" vid="{7B6AC0BB-B6BA-A541-A28D-3161C2D6892E}"/>
    </a:ext>
  </a:extLst>
</a:theme>
</file>

<file path=ppt/theme/theme8.xml><?xml version="1.0" encoding="utf-8"?>
<a:theme xmlns:a="http://schemas.openxmlformats.org/drawingml/2006/main" name="1_2 Stadt Wien - Flieder">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02 Stadt_Wien_Deutsch_Template_Grün" id="{4CCA68FE-E735-E44B-AF9A-CF59C9E84C5D}" vid="{75CCEFA5-6597-F948-BE6F-BA90774DEFF5}"/>
    </a:ext>
  </a:extLst>
</a:theme>
</file>

<file path=ppt/theme/theme9.xml><?xml version="1.0" encoding="utf-8"?>
<a:theme xmlns:a="http://schemas.openxmlformats.org/drawingml/2006/main" name="Powerpoint-Vorlage für Präsentationen DEUTSCH">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02 Stadt_Wien_Deutsch_Template_Grün" id="{4CCA68FE-E735-E44B-AF9A-CF59C9E84C5D}" vid="{DA70A5A6-D8FE-714B-9334-24D35880D9D4}"/>
    </a:ext>
  </a:extLst>
</a:theme>
</file>

<file path=docProps/app.xml><?xml version="1.0" encoding="utf-8"?>
<Properties xmlns="http://schemas.openxmlformats.org/officeDocument/2006/extended-properties" xmlns:vt="http://schemas.openxmlformats.org/officeDocument/2006/docPropsVTypes">
  <Template>Digitaler_GeoZwilling_ContentWorkshop</Template>
  <TotalTime>0</TotalTime>
  <Words>707</Words>
  <Application>Microsoft Office PowerPoint</Application>
  <PresentationFormat>Breitbild</PresentationFormat>
  <Paragraphs>142</Paragraphs>
  <Slides>10</Slides>
  <Notes>5</Notes>
  <HiddenSlides>0</HiddenSlides>
  <MMClips>0</MMClips>
  <ScaleCrop>false</ScaleCrop>
  <HeadingPairs>
    <vt:vector size="8" baseType="variant">
      <vt:variant>
        <vt:lpstr>Verwendete Schriftarten</vt:lpstr>
      </vt:variant>
      <vt:variant>
        <vt:i4>12</vt:i4>
      </vt:variant>
      <vt:variant>
        <vt:lpstr>Design</vt:lpstr>
      </vt:variant>
      <vt:variant>
        <vt:i4>14</vt:i4>
      </vt:variant>
      <vt:variant>
        <vt:lpstr>Eingebettete OLE-Server</vt:lpstr>
      </vt:variant>
      <vt:variant>
        <vt:i4>1</vt:i4>
      </vt:variant>
      <vt:variant>
        <vt:lpstr>Folientitel</vt:lpstr>
      </vt:variant>
      <vt:variant>
        <vt:i4>10</vt:i4>
      </vt:variant>
    </vt:vector>
  </HeadingPairs>
  <TitlesOfParts>
    <vt:vector size="37" baseType="lpstr">
      <vt:lpstr>ＭＳ Ｐゴシック</vt:lpstr>
      <vt:lpstr>Arial</vt:lpstr>
      <vt:lpstr>Calibri</vt:lpstr>
      <vt:lpstr>Courier New</vt:lpstr>
      <vt:lpstr>Graphik Regular</vt:lpstr>
      <vt:lpstr>Helvetica Neue</vt:lpstr>
      <vt:lpstr>Symbol</vt:lpstr>
      <vt:lpstr>Times New Roman</vt:lpstr>
      <vt:lpstr>Univers</vt:lpstr>
      <vt:lpstr>Wiener Melange</vt:lpstr>
      <vt:lpstr>Wiener Melange Extra Bold</vt:lpstr>
      <vt:lpstr>Wingdings</vt:lpstr>
      <vt:lpstr>Digitaler_GeoZwilling_ContentWorkshop</vt:lpstr>
      <vt:lpstr>2 Stadt Wien - Flieder</vt:lpstr>
      <vt:lpstr>3 Stadt Wien - Morgenrot</vt:lpstr>
      <vt:lpstr>4 Stadt Wien - Abendstimmung</vt:lpstr>
      <vt:lpstr>5 Stadt Wien - Frischgrün</vt:lpstr>
      <vt:lpstr>6 Stadt Wien - Goldgelb</vt:lpstr>
      <vt:lpstr>7 Stadt Wien - Nebelgrau</vt:lpstr>
      <vt:lpstr>1_2 Stadt Wien - Flieder</vt:lpstr>
      <vt:lpstr>Powerpoint-Vorlage für Präsentationen DEUTSCH</vt:lpstr>
      <vt:lpstr>1_20190508_Neue Vorlage_Stadt Wien_englisch</vt:lpstr>
      <vt:lpstr>20190508_Neue Vorlage_Stadt Wien_englisch</vt:lpstr>
      <vt:lpstr>1 Stadt Wien - Gemeinsam</vt:lpstr>
      <vt:lpstr>1_Stadt Wien DX Advanced</vt:lpstr>
      <vt:lpstr>1_1 Stadt Wien - Gemeinsam</vt:lpstr>
      <vt:lpstr>think-cell Slide</vt:lpstr>
      <vt:lpstr>Open Data in der Verwaltung</vt:lpstr>
      <vt:lpstr>   </vt:lpstr>
      <vt:lpstr>Open Data  – eine Erfolgsgeschichte in Österreich   </vt:lpstr>
      <vt:lpstr>PowerPoint-Präsentation</vt:lpstr>
      <vt:lpstr>Wer ist für Open Data in der Data Excellence Organisation der Stadt Wien zuständig? </vt:lpstr>
      <vt:lpstr>Aufruf des OGD(oc)-Katalogs</vt:lpstr>
      <vt:lpstr>Nützliche Daten für Anwendungen der Stadt Wien</vt:lpstr>
      <vt:lpstr>ViennaViz – interaktive Online-Charts</vt:lpstr>
      <vt:lpstr>ViennaViz – Anwendungsbeispiele</vt:lpstr>
      <vt:lpstr>PowerPoint-Präsentation</vt:lpstr>
    </vt:vector>
  </TitlesOfParts>
  <Company>Magistrat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Stadt Wien</dc:title>
  <dc:subject>10JahreOpenDataWien</dc:subject>
  <dc:creator>Lutz Brigitte</dc:creator>
  <cp:lastModifiedBy> </cp:lastModifiedBy>
  <cp:revision>223</cp:revision>
  <dcterms:created xsi:type="dcterms:W3CDTF">2020-01-21T20:47:50Z</dcterms:created>
  <dcterms:modified xsi:type="dcterms:W3CDTF">2023-03-22T06:01:26Z</dcterms:modified>
</cp:coreProperties>
</file>