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  <p:sldMasterId id="2147483707" r:id="rId5"/>
  </p:sldMasterIdLst>
  <p:notesMasterIdLst>
    <p:notesMasterId r:id="rId13"/>
  </p:notesMasterIdLst>
  <p:sldIdLst>
    <p:sldId id="348" r:id="rId6"/>
    <p:sldId id="342" r:id="rId7"/>
    <p:sldId id="333" r:id="rId8"/>
    <p:sldId id="334" r:id="rId9"/>
    <p:sldId id="336" r:id="rId10"/>
    <p:sldId id="335" r:id="rId11"/>
    <p:sldId id="337" r:id="rId12"/>
  </p:sldIdLst>
  <p:sldSz cx="9144000" cy="5143500" type="screen16x9"/>
  <p:notesSz cx="6797675" cy="9926638"/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5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91">
          <p15:clr>
            <a:srgbClr val="A4A3A4"/>
          </p15:clr>
        </p15:guide>
        <p15:guide id="4" pos="44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esmann, Christian, ST-ZD" initials="HCS" lastIdx="1" clrIdx="0">
    <p:extLst>
      <p:ext uri="{19B8F6BF-5375-455C-9EA6-DF929625EA0E}">
        <p15:presenceInfo xmlns:p15="http://schemas.microsoft.com/office/powerpoint/2012/main" userId="S-1-5-21-1245338809-2079727709-1726288727-21414" providerId="AD"/>
      </p:ext>
    </p:extLst>
  </p:cmAuthor>
  <p:cmAuthor id="2" name="Stratos, Sandra, ST-ZD" initials="SSS" lastIdx="7" clrIdx="1">
    <p:extLst>
      <p:ext uri="{19B8F6BF-5375-455C-9EA6-DF929625EA0E}">
        <p15:presenceInfo xmlns:p15="http://schemas.microsoft.com/office/powerpoint/2012/main" userId="S::sandra.stratos@bertelsmannstiftung.onmicrosoft.com::1a1fa459-88a9-49b7-b76c-10459d5e22e6" providerId="AD"/>
      </p:ext>
    </p:extLst>
  </p:cmAuthor>
  <p:cmAuthor id="3" name="De Groot, Maarten, ST-ZD" initials="DGMS" lastIdx="9" clrIdx="2">
    <p:extLst>
      <p:ext uri="{19B8F6BF-5375-455C-9EA6-DF929625EA0E}">
        <p15:presenceInfo xmlns:p15="http://schemas.microsoft.com/office/powerpoint/2012/main" userId="S-1-5-21-1245338809-2079727709-1726288727-24396" providerId="AD"/>
      </p:ext>
    </p:extLst>
  </p:cmAuthor>
  <p:cmAuthor id="4" name="Hauernherm-Fronemann, Marita, ST-ZD" initials="HMS" lastIdx="2" clrIdx="3">
    <p:extLst>
      <p:ext uri="{19B8F6BF-5375-455C-9EA6-DF929625EA0E}">
        <p15:presenceInfo xmlns:p15="http://schemas.microsoft.com/office/powerpoint/2012/main" userId="S::Marita.Hauernherm-Fronemann@bertelsmannstiftung.onmicrosoft.com::6ee1bd2c-60db-48cb-9e94-b6ad0ce84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266"/>
    <a:srgbClr val="5591AA"/>
    <a:srgbClr val="7DB0CA"/>
    <a:srgbClr val="C80F41"/>
    <a:srgbClr val="003082"/>
    <a:srgbClr val="CCCC9A"/>
    <a:srgbClr val="808080"/>
    <a:srgbClr val="676965"/>
    <a:srgbClr val="C5BD76"/>
    <a:srgbClr val="DDD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5188E-0C71-42F1-8327-29D1ADBB2144}" v="174" dt="2021-09-15T10:25:42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8" d="100"/>
          <a:sy n="138" d="100"/>
        </p:scale>
        <p:origin x="756" y="108"/>
      </p:cViewPr>
      <p:guideLst>
        <p:guide orient="horz" pos="645"/>
        <p:guide pos="2880"/>
        <p:guide pos="291"/>
        <p:guide pos="44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ernherm-Fronemann, Marita, ST-ZD" userId="6ee1bd2c-60db-48cb-9e94-b6ad0ce84278" providerId="ADAL" clId="{6B85188E-0C71-42F1-8327-29D1ADBB2144}"/>
    <pc:docChg chg="undo custSel addSld delSld modSld addMainMaster delMainMaster modMainMaster">
      <pc:chgData name="Hauernherm-Fronemann, Marita, ST-ZD" userId="6ee1bd2c-60db-48cb-9e94-b6ad0ce84278" providerId="ADAL" clId="{6B85188E-0C71-42F1-8327-29D1ADBB2144}" dt="2021-09-08T13:52:40.793" v="227" actId="20577"/>
      <pc:docMkLst>
        <pc:docMk/>
      </pc:docMkLst>
      <pc:sldChg chg="addSp delSp modSp mod">
        <pc:chgData name="Hauernherm-Fronemann, Marita, ST-ZD" userId="6ee1bd2c-60db-48cb-9e94-b6ad0ce84278" providerId="ADAL" clId="{6B85188E-0C71-42F1-8327-29D1ADBB2144}" dt="2021-08-26T14:40:22.722" v="164" actId="478"/>
        <pc:sldMkLst>
          <pc:docMk/>
          <pc:sldMk cId="3867745219" sldId="333"/>
        </pc:sldMkLst>
        <pc:spChg chg="del mod">
          <ac:chgData name="Hauernherm-Fronemann, Marita, ST-ZD" userId="6ee1bd2c-60db-48cb-9e94-b6ad0ce84278" providerId="ADAL" clId="{6B85188E-0C71-42F1-8327-29D1ADBB2144}" dt="2021-08-26T12:33:57.099" v="4"/>
          <ac:spMkLst>
            <pc:docMk/>
            <pc:sldMk cId="3867745219" sldId="333"/>
            <ac:spMk id="2" creationId="{9421C5BD-9B95-459F-8591-C51532596ED3}"/>
          </ac:spMkLst>
        </pc:spChg>
        <pc:spChg chg="del">
          <ac:chgData name="Hauernherm-Fronemann, Marita, ST-ZD" userId="6ee1bd2c-60db-48cb-9e94-b6ad0ce84278" providerId="ADAL" clId="{6B85188E-0C71-42F1-8327-29D1ADBB2144}" dt="2021-08-26T14:40:22.722" v="164" actId="478"/>
          <ac:spMkLst>
            <pc:docMk/>
            <pc:sldMk cId="3867745219" sldId="333"/>
            <ac:spMk id="2" creationId="{95C9D050-C7C8-45F1-9804-E1A7DD70FDBF}"/>
          </ac:spMkLst>
        </pc:spChg>
        <pc:spChg chg="add del">
          <ac:chgData name="Hauernherm-Fronemann, Marita, ST-ZD" userId="6ee1bd2c-60db-48cb-9e94-b6ad0ce84278" providerId="ADAL" clId="{6B85188E-0C71-42F1-8327-29D1ADBB2144}" dt="2021-08-26T14:40:19.994" v="163" actId="478"/>
          <ac:spMkLst>
            <pc:docMk/>
            <pc:sldMk cId="3867745219" sldId="333"/>
            <ac:spMk id="16" creationId="{6DEFA914-ACFC-4BBD-BEED-424E5F9119CA}"/>
          </ac:spMkLst>
        </pc:spChg>
        <pc:picChg chg="add del">
          <ac:chgData name="Hauernherm-Fronemann, Marita, ST-ZD" userId="6ee1bd2c-60db-48cb-9e94-b6ad0ce84278" providerId="ADAL" clId="{6B85188E-0C71-42F1-8327-29D1ADBB2144}" dt="2021-08-26T12:36:14.566" v="7"/>
          <ac:picMkLst>
            <pc:docMk/>
            <pc:sldMk cId="3867745219" sldId="333"/>
            <ac:picMk id="1026" creationId="{9CF698AD-615C-443D-B9E4-180436E755C1}"/>
          </ac:picMkLst>
        </pc:picChg>
        <pc:picChg chg="add del">
          <ac:chgData name="Hauernherm-Fronemann, Marita, ST-ZD" userId="6ee1bd2c-60db-48cb-9e94-b6ad0ce84278" providerId="ADAL" clId="{6B85188E-0C71-42F1-8327-29D1ADBB2144}" dt="2021-08-26T12:36:52.237" v="11"/>
          <ac:picMkLst>
            <pc:docMk/>
            <pc:sldMk cId="3867745219" sldId="333"/>
            <ac:picMk id="1028" creationId="{5AFA12C1-38DD-43C7-A43F-38D603C33E80}"/>
          </ac:picMkLst>
        </pc:picChg>
        <pc:picChg chg="add del">
          <ac:chgData name="Hauernherm-Fronemann, Marita, ST-ZD" userId="6ee1bd2c-60db-48cb-9e94-b6ad0ce84278" providerId="ADAL" clId="{6B85188E-0C71-42F1-8327-29D1ADBB2144}" dt="2021-08-26T12:37:10.513" v="13"/>
          <ac:picMkLst>
            <pc:docMk/>
            <pc:sldMk cId="3867745219" sldId="333"/>
            <ac:picMk id="1030" creationId="{CEB0323B-7C44-4C07-8C86-69E7C2708EBE}"/>
          </ac:picMkLst>
        </pc:picChg>
      </pc:sldChg>
      <pc:sldChg chg="delSp mod">
        <pc:chgData name="Hauernherm-Fronemann, Marita, ST-ZD" userId="6ee1bd2c-60db-48cb-9e94-b6ad0ce84278" providerId="ADAL" clId="{6B85188E-0C71-42F1-8327-29D1ADBB2144}" dt="2021-08-26T14:40:28.360" v="165" actId="478"/>
        <pc:sldMkLst>
          <pc:docMk/>
          <pc:sldMk cId="1011356703" sldId="334"/>
        </pc:sldMkLst>
        <pc:spChg chg="del">
          <ac:chgData name="Hauernherm-Fronemann, Marita, ST-ZD" userId="6ee1bd2c-60db-48cb-9e94-b6ad0ce84278" providerId="ADAL" clId="{6B85188E-0C71-42F1-8327-29D1ADBB2144}" dt="2021-08-26T12:33:57.099" v="4"/>
          <ac:spMkLst>
            <pc:docMk/>
            <pc:sldMk cId="1011356703" sldId="334"/>
            <ac:spMk id="2" creationId="{B14EA7FB-E70B-4C04-8845-41A871F176FB}"/>
          </ac:spMkLst>
        </pc:spChg>
        <pc:spChg chg="del">
          <ac:chgData name="Hauernherm-Fronemann, Marita, ST-ZD" userId="6ee1bd2c-60db-48cb-9e94-b6ad0ce84278" providerId="ADAL" clId="{6B85188E-0C71-42F1-8327-29D1ADBB2144}" dt="2021-08-26T14:40:28.360" v="165" actId="478"/>
          <ac:spMkLst>
            <pc:docMk/>
            <pc:sldMk cId="1011356703" sldId="334"/>
            <ac:spMk id="2" creationId="{B2FAF921-3F06-4E35-9C7A-B8159C56540A}"/>
          </ac:spMkLst>
        </pc:spChg>
      </pc:sldChg>
      <pc:sldChg chg="delSp mod">
        <pc:chgData name="Hauernherm-Fronemann, Marita, ST-ZD" userId="6ee1bd2c-60db-48cb-9e94-b6ad0ce84278" providerId="ADAL" clId="{6B85188E-0C71-42F1-8327-29D1ADBB2144}" dt="2021-08-26T14:40:37.088" v="167" actId="478"/>
        <pc:sldMkLst>
          <pc:docMk/>
          <pc:sldMk cId="1523770866" sldId="335"/>
        </pc:sldMkLst>
        <pc:spChg chg="del">
          <ac:chgData name="Hauernherm-Fronemann, Marita, ST-ZD" userId="6ee1bd2c-60db-48cb-9e94-b6ad0ce84278" providerId="ADAL" clId="{6B85188E-0C71-42F1-8327-29D1ADBB2144}" dt="2021-08-26T14:40:37.088" v="167" actId="478"/>
          <ac:spMkLst>
            <pc:docMk/>
            <pc:sldMk cId="1523770866" sldId="335"/>
            <ac:spMk id="2" creationId="{13E3DAB4-0239-43EF-AECE-7A254AEE7AF1}"/>
          </ac:spMkLst>
        </pc:spChg>
        <pc:spChg chg="del">
          <ac:chgData name="Hauernherm-Fronemann, Marita, ST-ZD" userId="6ee1bd2c-60db-48cb-9e94-b6ad0ce84278" providerId="ADAL" clId="{6B85188E-0C71-42F1-8327-29D1ADBB2144}" dt="2021-08-26T12:33:57.099" v="4"/>
          <ac:spMkLst>
            <pc:docMk/>
            <pc:sldMk cId="1523770866" sldId="335"/>
            <ac:spMk id="2" creationId="{A265B676-0EDB-4650-AE3F-46CF6F03A6E5}"/>
          </ac:spMkLst>
        </pc:spChg>
      </pc:sldChg>
      <pc:sldChg chg="delSp mod">
        <pc:chgData name="Hauernherm-Fronemann, Marita, ST-ZD" userId="6ee1bd2c-60db-48cb-9e94-b6ad0ce84278" providerId="ADAL" clId="{6B85188E-0C71-42F1-8327-29D1ADBB2144}" dt="2021-08-26T14:40:32.579" v="166" actId="478"/>
        <pc:sldMkLst>
          <pc:docMk/>
          <pc:sldMk cId="308911673" sldId="336"/>
        </pc:sldMkLst>
        <pc:spChg chg="del">
          <ac:chgData name="Hauernherm-Fronemann, Marita, ST-ZD" userId="6ee1bd2c-60db-48cb-9e94-b6ad0ce84278" providerId="ADAL" clId="{6B85188E-0C71-42F1-8327-29D1ADBB2144}" dt="2021-08-26T12:33:57.099" v="4"/>
          <ac:spMkLst>
            <pc:docMk/>
            <pc:sldMk cId="308911673" sldId="336"/>
            <ac:spMk id="2" creationId="{1A262B34-169B-4C64-B754-0DE633847E06}"/>
          </ac:spMkLst>
        </pc:spChg>
        <pc:spChg chg="del">
          <ac:chgData name="Hauernherm-Fronemann, Marita, ST-ZD" userId="6ee1bd2c-60db-48cb-9e94-b6ad0ce84278" providerId="ADAL" clId="{6B85188E-0C71-42F1-8327-29D1ADBB2144}" dt="2021-08-26T14:40:32.579" v="166" actId="478"/>
          <ac:spMkLst>
            <pc:docMk/>
            <pc:sldMk cId="308911673" sldId="336"/>
            <ac:spMk id="2" creationId="{8C3D4A43-7383-4042-8F51-C76EA14CAD74}"/>
          </ac:spMkLst>
        </pc:spChg>
      </pc:sldChg>
      <pc:sldChg chg="addSp delSp mod">
        <pc:chgData name="Hauernherm-Fronemann, Marita, ST-ZD" userId="6ee1bd2c-60db-48cb-9e94-b6ad0ce84278" providerId="ADAL" clId="{6B85188E-0C71-42F1-8327-29D1ADBB2144}" dt="2021-08-26T14:40:41.994" v="168" actId="478"/>
        <pc:sldMkLst>
          <pc:docMk/>
          <pc:sldMk cId="3372374149" sldId="337"/>
        </pc:sldMkLst>
        <pc:spChg chg="del">
          <ac:chgData name="Hauernherm-Fronemann, Marita, ST-ZD" userId="6ee1bd2c-60db-48cb-9e94-b6ad0ce84278" providerId="ADAL" clId="{6B85188E-0C71-42F1-8327-29D1ADBB2144}" dt="2021-08-26T12:33:57.099" v="4"/>
          <ac:spMkLst>
            <pc:docMk/>
            <pc:sldMk cId="3372374149" sldId="337"/>
            <ac:spMk id="2" creationId="{17188D68-8C7B-4EA2-AB06-14D023DBF91A}"/>
          </ac:spMkLst>
        </pc:spChg>
        <pc:spChg chg="del">
          <ac:chgData name="Hauernherm-Fronemann, Marita, ST-ZD" userId="6ee1bd2c-60db-48cb-9e94-b6ad0ce84278" providerId="ADAL" clId="{6B85188E-0C71-42F1-8327-29D1ADBB2144}" dt="2021-08-26T14:40:41.994" v="168" actId="478"/>
          <ac:spMkLst>
            <pc:docMk/>
            <pc:sldMk cId="3372374149" sldId="337"/>
            <ac:spMk id="2" creationId="{B78E0C04-AE47-4B9C-99E3-E4A0CCB00CF1}"/>
          </ac:spMkLst>
        </pc:spChg>
        <pc:picChg chg="add del">
          <ac:chgData name="Hauernherm-Fronemann, Marita, ST-ZD" userId="6ee1bd2c-60db-48cb-9e94-b6ad0ce84278" providerId="ADAL" clId="{6B85188E-0C71-42F1-8327-29D1ADBB2144}" dt="2021-08-26T12:37:25.566" v="15"/>
          <ac:picMkLst>
            <pc:docMk/>
            <pc:sldMk cId="3372374149" sldId="337"/>
            <ac:picMk id="2050" creationId="{74F84AF7-7022-45A1-98F1-FDADAB1E37DB}"/>
          </ac:picMkLst>
        </pc:picChg>
      </pc:sldChg>
      <pc:sldChg chg="addSp delSp modSp new del">
        <pc:chgData name="Hauernherm-Fronemann, Marita, ST-ZD" userId="6ee1bd2c-60db-48cb-9e94-b6ad0ce84278" providerId="ADAL" clId="{6B85188E-0C71-42F1-8327-29D1ADBB2144}" dt="2021-08-26T12:39:54.978" v="20" actId="47"/>
        <pc:sldMkLst>
          <pc:docMk/>
          <pc:sldMk cId="3807757888" sldId="338"/>
        </pc:sldMkLst>
        <pc:picChg chg="add del mod">
          <ac:chgData name="Hauernherm-Fronemann, Marita, ST-ZD" userId="6ee1bd2c-60db-48cb-9e94-b6ad0ce84278" providerId="ADAL" clId="{6B85188E-0C71-42F1-8327-29D1ADBB2144}" dt="2021-08-26T12:39:50.486" v="19" actId="478"/>
          <ac:picMkLst>
            <pc:docMk/>
            <pc:sldMk cId="3807757888" sldId="338"/>
            <ac:picMk id="3074" creationId="{A024D7B0-863C-41C1-8A04-5F01ED2B5F2B}"/>
          </ac:picMkLst>
        </pc:picChg>
      </pc:sldChg>
      <pc:sldChg chg="modSp mod">
        <pc:chgData name="Hauernherm-Fronemann, Marita, ST-ZD" userId="6ee1bd2c-60db-48cb-9e94-b6ad0ce84278" providerId="ADAL" clId="{6B85188E-0C71-42F1-8327-29D1ADBB2144}" dt="2021-09-08T13:52:40.793" v="227" actId="20577"/>
        <pc:sldMkLst>
          <pc:docMk/>
          <pc:sldMk cId="164415474" sldId="342"/>
        </pc:sldMkLst>
        <pc:spChg chg="mod">
          <ac:chgData name="Hauernherm-Fronemann, Marita, ST-ZD" userId="6ee1bd2c-60db-48cb-9e94-b6ad0ce84278" providerId="ADAL" clId="{6B85188E-0C71-42F1-8327-29D1ADBB2144}" dt="2021-09-08T13:52:40.793" v="227" actId="20577"/>
          <ac:spMkLst>
            <pc:docMk/>
            <pc:sldMk cId="164415474" sldId="342"/>
            <ac:spMk id="2" creationId="{32B41B01-FD9F-4166-BC5A-2534C15EE17A}"/>
          </ac:spMkLst>
        </pc:spChg>
        <pc:spChg chg="mod">
          <ac:chgData name="Hauernherm-Fronemann, Marita, ST-ZD" userId="6ee1bd2c-60db-48cb-9e94-b6ad0ce84278" providerId="ADAL" clId="{6B85188E-0C71-42F1-8327-29D1ADBB2144}" dt="2021-09-08T13:17:37.022" v="215" actId="20577"/>
          <ac:spMkLst>
            <pc:docMk/>
            <pc:sldMk cId="164415474" sldId="342"/>
            <ac:spMk id="4" creationId="{412256F1-AD38-43B3-B0AC-C8D5D75D9AE3}"/>
          </ac:spMkLst>
        </pc:spChg>
      </pc:sldChg>
      <pc:sldChg chg="modSp add del mod">
        <pc:chgData name="Hauernherm-Fronemann, Marita, ST-ZD" userId="6ee1bd2c-60db-48cb-9e94-b6ad0ce84278" providerId="ADAL" clId="{6B85188E-0C71-42F1-8327-29D1ADBB2144}" dt="2021-09-08T13:16:59.913" v="183" actId="47"/>
        <pc:sldMkLst>
          <pc:docMk/>
          <pc:sldMk cId="2755648088" sldId="346"/>
        </pc:sldMkLst>
        <pc:spChg chg="mod">
          <ac:chgData name="Hauernherm-Fronemann, Marita, ST-ZD" userId="6ee1bd2c-60db-48cb-9e94-b6ad0ce84278" providerId="ADAL" clId="{6B85188E-0C71-42F1-8327-29D1ADBB2144}" dt="2021-09-07T14:41:26.157" v="182" actId="6549"/>
          <ac:spMkLst>
            <pc:docMk/>
            <pc:sldMk cId="2755648088" sldId="346"/>
            <ac:spMk id="8" creationId="{38F21CC1-CAA1-4E39-9147-C137F92179BE}"/>
          </ac:spMkLst>
        </pc:spChg>
      </pc:sldChg>
      <pc:sldChg chg="modSp mod">
        <pc:chgData name="Hauernherm-Fronemann, Marita, ST-ZD" userId="6ee1bd2c-60db-48cb-9e94-b6ad0ce84278" providerId="ADAL" clId="{6B85188E-0C71-42F1-8327-29D1ADBB2144}" dt="2021-09-08T13:52:15.022" v="217" actId="20577"/>
        <pc:sldMkLst>
          <pc:docMk/>
          <pc:sldMk cId="1969013212" sldId="348"/>
        </pc:sldMkLst>
        <pc:spChg chg="mod">
          <ac:chgData name="Hauernherm-Fronemann, Marita, ST-ZD" userId="6ee1bd2c-60db-48cb-9e94-b6ad0ce84278" providerId="ADAL" clId="{6B85188E-0C71-42F1-8327-29D1ADBB2144}" dt="2021-09-08T13:52:15.022" v="217" actId="20577"/>
          <ac:spMkLst>
            <pc:docMk/>
            <pc:sldMk cId="1969013212" sldId="348"/>
            <ac:spMk id="7" creationId="{B7AA4E05-FE91-4F6D-99CA-ABFB721A6BDF}"/>
          </ac:spMkLst>
        </pc:spChg>
        <pc:spChg chg="mod">
          <ac:chgData name="Hauernherm-Fronemann, Marita, ST-ZD" userId="6ee1bd2c-60db-48cb-9e94-b6ad0ce84278" providerId="ADAL" clId="{6B85188E-0C71-42F1-8327-29D1ADBB2144}" dt="2021-09-08T13:17:20.023" v="213" actId="20577"/>
          <ac:spMkLst>
            <pc:docMk/>
            <pc:sldMk cId="1969013212" sldId="348"/>
            <ac:spMk id="11" creationId="{D5799864-9696-4FB9-B261-C30F818AF0B4}"/>
          </ac:spMkLst>
        </pc:spChg>
      </pc:sldChg>
      <pc:sldMasterChg chg="mod addSldLayout delSldLayout modSldLayout">
        <pc:chgData name="Hauernherm-Fronemann, Marita, ST-ZD" userId="6ee1bd2c-60db-48cb-9e94-b6ad0ce84278" providerId="ADAL" clId="{6B85188E-0C71-42F1-8327-29D1ADBB2144}" dt="2021-08-26T14:36:18.962" v="153" actId="6013"/>
        <pc:sldMasterMkLst>
          <pc:docMk/>
          <pc:sldMasterMk cId="3725676639" sldId="2147483679"/>
        </pc:sldMasterMkLst>
        <pc:sldLayoutChg chg="del">
          <pc:chgData name="Hauernherm-Fronemann, Marita, ST-ZD" userId="6ee1bd2c-60db-48cb-9e94-b6ad0ce84278" providerId="ADAL" clId="{6B85188E-0C71-42F1-8327-29D1ADBB2144}" dt="2021-08-26T14:33:41.002" v="143" actId="2696"/>
          <pc:sldLayoutMkLst>
            <pc:docMk/>
            <pc:sldMasterMk cId="3725676639" sldId="2147483679"/>
            <pc:sldLayoutMk cId="2805833374" sldId="2147483680"/>
          </pc:sldLayoutMkLst>
        </pc:sldLayoutChg>
        <pc:sldLayoutChg chg="addSp delSp modSp">
          <pc:chgData name="Hauernherm-Fronemann, Marita, ST-ZD" userId="6ee1bd2c-60db-48cb-9e94-b6ad0ce84278" providerId="ADAL" clId="{6B85188E-0C71-42F1-8327-29D1ADBB2144}" dt="2021-08-26T12:35:09.732" v="5"/>
          <pc:sldLayoutMkLst>
            <pc:docMk/>
            <pc:sldMasterMk cId="3725676639" sldId="2147483679"/>
            <pc:sldLayoutMk cId="3103592857" sldId="2147483681"/>
          </pc:sldLayoutMkLst>
          <pc:spChg chg="del">
            <ac:chgData name="Hauernherm-Fronemann, Marita, ST-ZD" userId="6ee1bd2c-60db-48cb-9e94-b6ad0ce84278" providerId="ADAL" clId="{6B85188E-0C71-42F1-8327-29D1ADBB2144}" dt="2021-08-26T12:33:19.782" v="0"/>
            <ac:spMkLst>
              <pc:docMk/>
              <pc:sldMasterMk cId="3725676639" sldId="2147483679"/>
              <pc:sldLayoutMk cId="3103592857" sldId="2147483681"/>
              <ac:spMk id="4" creationId="{714B052D-7EAA-4BAF-82E0-F4E2AB8C6C14}"/>
            </ac:spMkLst>
          </pc:spChg>
          <pc:spChg chg="del">
            <ac:chgData name="Hauernherm-Fronemann, Marita, ST-ZD" userId="6ee1bd2c-60db-48cb-9e94-b6ad0ce84278" providerId="ADAL" clId="{6B85188E-0C71-42F1-8327-29D1ADBB2144}" dt="2021-08-26T12:33:19.782" v="0"/>
            <ac:spMkLst>
              <pc:docMk/>
              <pc:sldMasterMk cId="3725676639" sldId="2147483679"/>
              <pc:sldLayoutMk cId="3103592857" sldId="2147483681"/>
              <ac:spMk id="5" creationId="{74681481-4397-42DC-9D2A-382A6B74E2FC}"/>
            </ac:spMkLst>
          </pc:spChg>
          <pc:spChg chg="del">
            <ac:chgData name="Hauernherm-Fronemann, Marita, ST-ZD" userId="6ee1bd2c-60db-48cb-9e94-b6ad0ce84278" providerId="ADAL" clId="{6B85188E-0C71-42F1-8327-29D1ADBB2144}" dt="2021-08-26T12:33:19.782" v="0"/>
            <ac:spMkLst>
              <pc:docMk/>
              <pc:sldMasterMk cId="3725676639" sldId="2147483679"/>
              <pc:sldLayoutMk cId="3103592857" sldId="2147483681"/>
              <ac:spMk id="6" creationId="{1023D23C-736E-4386-911A-82126F475040}"/>
            </ac:spMkLst>
          </pc:spChg>
          <pc:spChg chg="add mod">
            <ac:chgData name="Hauernherm-Fronemann, Marita, ST-ZD" userId="6ee1bd2c-60db-48cb-9e94-b6ad0ce84278" providerId="ADAL" clId="{6B85188E-0C71-42F1-8327-29D1ADBB2144}" dt="2021-08-26T12:33:20.649" v="1"/>
            <ac:spMkLst>
              <pc:docMk/>
              <pc:sldMasterMk cId="3725676639" sldId="2147483679"/>
              <pc:sldLayoutMk cId="3103592857" sldId="2147483681"/>
              <ac:spMk id="7" creationId="{D7A3423D-0BC4-4246-9C9E-566C35C23276}"/>
            </ac:spMkLst>
          </pc:spChg>
          <pc:spChg chg="add mod">
            <ac:chgData name="Hauernherm-Fronemann, Marita, ST-ZD" userId="6ee1bd2c-60db-48cb-9e94-b6ad0ce84278" providerId="ADAL" clId="{6B85188E-0C71-42F1-8327-29D1ADBB2144}" dt="2021-08-26T12:33:20.649" v="1"/>
            <ac:spMkLst>
              <pc:docMk/>
              <pc:sldMasterMk cId="3725676639" sldId="2147483679"/>
              <pc:sldLayoutMk cId="3103592857" sldId="2147483681"/>
              <ac:spMk id="8" creationId="{D8BFF540-14FF-4ADE-892E-1EEBA3BDFF52}"/>
            </ac:spMkLst>
          </pc:spChg>
          <pc:spChg chg="add mod">
            <ac:chgData name="Hauernherm-Fronemann, Marita, ST-ZD" userId="6ee1bd2c-60db-48cb-9e94-b6ad0ce84278" providerId="ADAL" clId="{6B85188E-0C71-42F1-8327-29D1ADBB2144}" dt="2021-08-26T12:35:09.732" v="5"/>
            <ac:spMkLst>
              <pc:docMk/>
              <pc:sldMasterMk cId="3725676639" sldId="2147483679"/>
              <pc:sldLayoutMk cId="3103592857" sldId="2147483681"/>
              <ac:spMk id="9" creationId="{3DD12F24-550A-4609-A196-4CCE9D51846F}"/>
            </ac:spMkLst>
          </pc:spChg>
        </pc:sldLayoutChg>
        <pc:sldLayoutChg chg="delSp">
          <pc:chgData name="Hauernherm-Fronemann, Marita, ST-ZD" userId="6ee1bd2c-60db-48cb-9e94-b6ad0ce84278" providerId="ADAL" clId="{6B85188E-0C71-42F1-8327-29D1ADBB2144}" dt="2021-08-26T14:32:48.785" v="140"/>
          <pc:sldLayoutMkLst>
            <pc:docMk/>
            <pc:sldMasterMk cId="3335780583" sldId="2147483694"/>
            <pc:sldLayoutMk cId="2036228835" sldId="2147483684"/>
          </pc:sldLayoutMkLst>
          <pc:spChg chg="del">
            <ac:chgData name="Hauernherm-Fronemann, Marita, ST-ZD" userId="6ee1bd2c-60db-48cb-9e94-b6ad0ce84278" providerId="ADAL" clId="{6B85188E-0C71-42F1-8327-29D1ADBB2144}" dt="2021-08-26T14:32:48.785" v="140"/>
            <ac:spMkLst>
              <pc:docMk/>
              <pc:sldMasterMk cId="3335780583" sldId="2147483694"/>
              <pc:sldLayoutMk cId="2036228835" sldId="2147483684"/>
              <ac:spMk id="2" creationId="{F14506EE-C0BE-44FF-8776-5F997373C550}"/>
            </ac:spMkLst>
          </pc:spChg>
          <pc:spChg chg="del">
            <ac:chgData name="Hauernherm-Fronemann, Marita, ST-ZD" userId="6ee1bd2c-60db-48cb-9e94-b6ad0ce84278" providerId="ADAL" clId="{6B85188E-0C71-42F1-8327-29D1ADBB2144}" dt="2021-08-26T14:32:47.873" v="139"/>
            <ac:spMkLst>
              <pc:docMk/>
              <pc:sldMasterMk cId="3335780583" sldId="2147483694"/>
              <pc:sldLayoutMk cId="2036228835" sldId="2147483684"/>
              <ac:spMk id="7" creationId="{17E07FDF-38B1-45F9-A53A-B59E05AC0C5D}"/>
            </ac:spMkLst>
          </pc:spChg>
          <pc:spChg chg="del">
            <ac:chgData name="Hauernherm-Fronemann, Marita, ST-ZD" userId="6ee1bd2c-60db-48cb-9e94-b6ad0ce84278" providerId="ADAL" clId="{6B85188E-0C71-42F1-8327-29D1ADBB2144}" dt="2021-08-26T14:32:47.873" v="139"/>
            <ac:spMkLst>
              <pc:docMk/>
              <pc:sldMasterMk cId="3335780583" sldId="2147483694"/>
              <pc:sldLayoutMk cId="2036228835" sldId="2147483684"/>
              <ac:spMk id="8" creationId="{30DA88D0-6D12-4289-AAF9-63D5BCA6B755}"/>
            </ac:spMkLst>
          </pc:spChg>
          <pc:spChg chg="del">
            <ac:chgData name="Hauernherm-Fronemann, Marita, ST-ZD" userId="6ee1bd2c-60db-48cb-9e94-b6ad0ce84278" providerId="ADAL" clId="{6B85188E-0C71-42F1-8327-29D1ADBB2144}" dt="2021-08-26T14:32:47.873" v="139"/>
            <ac:spMkLst>
              <pc:docMk/>
              <pc:sldMasterMk cId="3335780583" sldId="2147483694"/>
              <pc:sldLayoutMk cId="2036228835" sldId="2147483684"/>
              <ac:spMk id="9" creationId="{72E8BC3D-1833-4E1E-BF09-480EBD0A49F6}"/>
            </ac:spMkLst>
          </pc:spChg>
        </pc:sldLayoutChg>
        <pc:sldLayoutChg chg="delSp new mod">
          <pc:chgData name="Hauernherm-Fronemann, Marita, ST-ZD" userId="6ee1bd2c-60db-48cb-9e94-b6ad0ce84278" providerId="ADAL" clId="{6B85188E-0C71-42F1-8327-29D1ADBB2144}" dt="2021-08-26T14:30:00.967" v="110" actId="478"/>
          <pc:sldLayoutMkLst>
            <pc:docMk/>
            <pc:sldMasterMk cId="3335780583" sldId="2147483694"/>
            <pc:sldLayoutMk cId="1915278602" sldId="2147483692"/>
          </pc:sldLayoutMkLst>
          <pc:spChg chg="del">
            <ac:chgData name="Hauernherm-Fronemann, Marita, ST-ZD" userId="6ee1bd2c-60db-48cb-9e94-b6ad0ce84278" providerId="ADAL" clId="{6B85188E-0C71-42F1-8327-29D1ADBB2144}" dt="2021-08-26T14:29:59.440" v="109" actId="478"/>
            <ac:spMkLst>
              <pc:docMk/>
              <pc:sldMasterMk cId="3335780583" sldId="2147483694"/>
              <pc:sldLayoutMk cId="1915278602" sldId="2147483692"/>
              <ac:spMk id="3" creationId="{31C3AE6A-451B-4C11-9D16-36ABF27A427E}"/>
            </ac:spMkLst>
          </pc:spChg>
          <pc:spChg chg="del">
            <ac:chgData name="Hauernherm-Fronemann, Marita, ST-ZD" userId="6ee1bd2c-60db-48cb-9e94-b6ad0ce84278" providerId="ADAL" clId="{6B85188E-0C71-42F1-8327-29D1ADBB2144}" dt="2021-08-26T14:30:00.967" v="110" actId="478"/>
            <ac:spMkLst>
              <pc:docMk/>
              <pc:sldMasterMk cId="3335780583" sldId="2147483694"/>
              <pc:sldLayoutMk cId="1915278602" sldId="2147483692"/>
              <ac:spMk id="4" creationId="{7376474B-CDE8-4241-BA93-05EE6CD1F2C4}"/>
            </ac:spMkLst>
          </pc:spChg>
        </pc:sldLayoutChg>
        <pc:sldLayoutChg chg="new mod">
          <pc:chgData name="Hauernherm-Fronemann, Marita, ST-ZD" userId="6ee1bd2c-60db-48cb-9e94-b6ad0ce84278" providerId="ADAL" clId="{6B85188E-0C71-42F1-8327-29D1ADBB2144}" dt="2021-08-26T14:33:03.920" v="142" actId="11236"/>
          <pc:sldLayoutMkLst>
            <pc:docMk/>
            <pc:sldMasterMk cId="3335780583" sldId="2147483694"/>
            <pc:sldLayoutMk cId="2554604107" sldId="2147483693"/>
          </pc:sldLayoutMkLst>
        </pc:sldLayoutChg>
      </pc:sldMasterChg>
      <pc:sldMasterChg chg="new del mod addSldLayout delSldLayout">
        <pc:chgData name="Hauernherm-Fronemann, Marita, ST-ZD" userId="6ee1bd2c-60db-48cb-9e94-b6ad0ce84278" providerId="ADAL" clId="{6B85188E-0C71-42F1-8327-29D1ADBB2144}" dt="2021-08-26T14:31:08.159" v="136" actId="2696"/>
        <pc:sldMasterMkLst>
          <pc:docMk/>
          <pc:sldMasterMk cId="43520601" sldId="2147483693"/>
        </pc:sldMasterMkLst>
        <pc:sldLayoutChg chg="new del replId">
          <pc:chgData name="Hauernherm-Fronemann, Marita, ST-ZD" userId="6ee1bd2c-60db-48cb-9e94-b6ad0ce84278" providerId="ADAL" clId="{6B85188E-0C71-42F1-8327-29D1ADBB2144}" dt="2021-08-26T14:31:08.138" v="125" actId="2696"/>
          <pc:sldLayoutMkLst>
            <pc:docMk/>
            <pc:sldMasterMk cId="43520601" sldId="2147483693"/>
            <pc:sldLayoutMk cId="55279206" sldId="2147483694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40" v="126" actId="2696"/>
          <pc:sldLayoutMkLst>
            <pc:docMk/>
            <pc:sldMasterMk cId="43520601" sldId="2147483693"/>
            <pc:sldLayoutMk cId="823050754" sldId="2147483695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42" v="127" actId="2696"/>
          <pc:sldLayoutMkLst>
            <pc:docMk/>
            <pc:sldMasterMk cId="43520601" sldId="2147483693"/>
            <pc:sldLayoutMk cId="1050145037" sldId="2147483696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44" v="128" actId="2696"/>
          <pc:sldLayoutMkLst>
            <pc:docMk/>
            <pc:sldMasterMk cId="43520601" sldId="2147483693"/>
            <pc:sldLayoutMk cId="2443697247" sldId="2147483697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46" v="129" actId="2696"/>
          <pc:sldLayoutMkLst>
            <pc:docMk/>
            <pc:sldMasterMk cId="43520601" sldId="2147483693"/>
            <pc:sldLayoutMk cId="2692315562" sldId="2147483698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48" v="130" actId="2696"/>
          <pc:sldLayoutMkLst>
            <pc:docMk/>
            <pc:sldMasterMk cId="43520601" sldId="2147483693"/>
            <pc:sldLayoutMk cId="1324546478" sldId="2147483699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49" v="131" actId="2696"/>
          <pc:sldLayoutMkLst>
            <pc:docMk/>
            <pc:sldMasterMk cId="43520601" sldId="2147483693"/>
            <pc:sldLayoutMk cId="2772968830" sldId="2147483700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51" v="132" actId="2696"/>
          <pc:sldLayoutMkLst>
            <pc:docMk/>
            <pc:sldMasterMk cId="43520601" sldId="2147483693"/>
            <pc:sldLayoutMk cId="1076213234" sldId="2147483701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54" v="133" actId="2696"/>
          <pc:sldLayoutMkLst>
            <pc:docMk/>
            <pc:sldMasterMk cId="43520601" sldId="2147483693"/>
            <pc:sldLayoutMk cId="73473456" sldId="2147483702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56" v="134" actId="2696"/>
          <pc:sldLayoutMkLst>
            <pc:docMk/>
            <pc:sldMasterMk cId="43520601" sldId="2147483693"/>
            <pc:sldLayoutMk cId="232490444" sldId="2147483703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1:08.157" v="135" actId="2696"/>
          <pc:sldLayoutMkLst>
            <pc:docMk/>
            <pc:sldMasterMk cId="43520601" sldId="2147483693"/>
            <pc:sldLayoutMk cId="1505772657" sldId="2147483704"/>
          </pc:sldLayoutMkLst>
        </pc:sldLayoutChg>
      </pc:sldMasterChg>
      <pc:sldMasterChg chg="new del mod addSldLayout delSldLayout">
        <pc:chgData name="Hauernherm-Fronemann, Marita, ST-ZD" userId="6ee1bd2c-60db-48cb-9e94-b6ad0ce84278" providerId="ADAL" clId="{6B85188E-0C71-42F1-8327-29D1ADBB2144}" dt="2021-08-26T14:30:47.293" v="123" actId="2696"/>
        <pc:sldMasterMkLst>
          <pc:docMk/>
          <pc:sldMasterMk cId="1414562927" sldId="2147483693"/>
        </pc:sldMasterMkLst>
        <pc:sldLayoutChg chg="new del replId">
          <pc:chgData name="Hauernherm-Fronemann, Marita, ST-ZD" userId="6ee1bd2c-60db-48cb-9e94-b6ad0ce84278" providerId="ADAL" clId="{6B85188E-0C71-42F1-8327-29D1ADBB2144}" dt="2021-08-26T14:30:47.253" v="112" actId="2696"/>
          <pc:sldLayoutMkLst>
            <pc:docMk/>
            <pc:sldMasterMk cId="1414562927" sldId="2147483693"/>
            <pc:sldLayoutMk cId="2339414276" sldId="2147483694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58" v="113" actId="2696"/>
          <pc:sldLayoutMkLst>
            <pc:docMk/>
            <pc:sldMasterMk cId="1414562927" sldId="2147483693"/>
            <pc:sldLayoutMk cId="1788105218" sldId="2147483695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62" v="114" actId="2696"/>
          <pc:sldLayoutMkLst>
            <pc:docMk/>
            <pc:sldMasterMk cId="1414562927" sldId="2147483693"/>
            <pc:sldLayoutMk cId="4161437820" sldId="2147483696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66" v="115" actId="2696"/>
          <pc:sldLayoutMkLst>
            <pc:docMk/>
            <pc:sldMasterMk cId="1414562927" sldId="2147483693"/>
            <pc:sldLayoutMk cId="4011938947" sldId="2147483697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71" v="116" actId="2696"/>
          <pc:sldLayoutMkLst>
            <pc:docMk/>
            <pc:sldMasterMk cId="1414562927" sldId="2147483693"/>
            <pc:sldLayoutMk cId="1999164841" sldId="2147483698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74" v="117" actId="2696"/>
          <pc:sldLayoutMkLst>
            <pc:docMk/>
            <pc:sldMasterMk cId="1414562927" sldId="2147483693"/>
            <pc:sldLayoutMk cId="3182154748" sldId="2147483699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78" v="118" actId="2696"/>
          <pc:sldLayoutMkLst>
            <pc:docMk/>
            <pc:sldMasterMk cId="1414562927" sldId="2147483693"/>
            <pc:sldLayoutMk cId="3624506804" sldId="2147483700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85" v="119" actId="2696"/>
          <pc:sldLayoutMkLst>
            <pc:docMk/>
            <pc:sldMasterMk cId="1414562927" sldId="2147483693"/>
            <pc:sldLayoutMk cId="3647478313" sldId="2147483701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88" v="120" actId="2696"/>
          <pc:sldLayoutMkLst>
            <pc:docMk/>
            <pc:sldMasterMk cId="1414562927" sldId="2147483693"/>
            <pc:sldLayoutMk cId="3511378555" sldId="2147483702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90" v="121" actId="2696"/>
          <pc:sldLayoutMkLst>
            <pc:docMk/>
            <pc:sldMasterMk cId="1414562927" sldId="2147483693"/>
            <pc:sldLayoutMk cId="1757953892" sldId="2147483703"/>
          </pc:sldLayoutMkLst>
        </pc:sldLayoutChg>
        <pc:sldLayoutChg chg="new del replId">
          <pc:chgData name="Hauernherm-Fronemann, Marita, ST-ZD" userId="6ee1bd2c-60db-48cb-9e94-b6ad0ce84278" providerId="ADAL" clId="{6B85188E-0C71-42F1-8327-29D1ADBB2144}" dt="2021-08-26T14:30:47.291" v="122" actId="2696"/>
          <pc:sldLayoutMkLst>
            <pc:docMk/>
            <pc:sldMasterMk cId="1414562927" sldId="2147483693"/>
            <pc:sldLayoutMk cId="895289919" sldId="2147483704"/>
          </pc:sldLayoutMkLst>
        </pc:sldLayoutChg>
      </pc:sldMasterChg>
      <pc:sldMasterChg chg="addSp new del mod addSldLayout delSldLayout modSldLayout">
        <pc:chgData name="Hauernherm-Fronemann, Marita, ST-ZD" userId="6ee1bd2c-60db-48cb-9e94-b6ad0ce84278" providerId="ADAL" clId="{6B85188E-0C71-42F1-8327-29D1ADBB2144}" dt="2021-08-26T14:36:11.176" v="151" actId="6013"/>
        <pc:sldMasterMkLst>
          <pc:docMk/>
          <pc:sldMasterMk cId="294711855" sldId="2147483694"/>
        </pc:sldMasterMkLst>
        <pc:spChg chg="add">
          <ac:chgData name="Hauernherm-Fronemann, Marita, ST-ZD" userId="6ee1bd2c-60db-48cb-9e94-b6ad0ce84278" providerId="ADAL" clId="{6B85188E-0C71-42F1-8327-29D1ADBB2144}" dt="2021-08-26T14:35:47.441" v="150"/>
          <ac:spMkLst>
            <pc:docMk/>
            <pc:sldMasterMk cId="294711855" sldId="2147483694"/>
            <ac:spMk id="2" creationId="{AF7EE538-2AC6-4A2D-A48A-47A45F00F125}"/>
          </ac:spMkLst>
        </pc:spChg>
        <pc:spChg chg="add">
          <ac:chgData name="Hauernherm-Fronemann, Marita, ST-ZD" userId="6ee1bd2c-60db-48cb-9e94-b6ad0ce84278" providerId="ADAL" clId="{6B85188E-0C71-42F1-8327-29D1ADBB2144}" dt="2021-08-26T14:35:47.441" v="150"/>
          <ac:spMkLst>
            <pc:docMk/>
            <pc:sldMasterMk cId="294711855" sldId="2147483694"/>
            <ac:spMk id="3" creationId="{F084459D-5132-4E99-AD2F-C29D95C1203A}"/>
          </ac:spMkLst>
        </pc:spChg>
        <pc:spChg chg="add">
          <ac:chgData name="Hauernherm-Fronemann, Marita, ST-ZD" userId="6ee1bd2c-60db-48cb-9e94-b6ad0ce84278" providerId="ADAL" clId="{6B85188E-0C71-42F1-8327-29D1ADBB2144}" dt="2021-08-26T14:35:47.441" v="150"/>
          <ac:spMkLst>
            <pc:docMk/>
            <pc:sldMasterMk cId="294711855" sldId="2147483694"/>
            <ac:spMk id="4" creationId="{C16A82C7-048C-4981-9074-36A83B586951}"/>
          </ac:spMkLst>
        </pc:spChg>
        <pc:spChg chg="add">
          <ac:chgData name="Hauernherm-Fronemann, Marita, ST-ZD" userId="6ee1bd2c-60db-48cb-9e94-b6ad0ce84278" providerId="ADAL" clId="{6B85188E-0C71-42F1-8327-29D1ADBB2144}" dt="2021-08-26T14:35:47.441" v="150"/>
          <ac:spMkLst>
            <pc:docMk/>
            <pc:sldMasterMk cId="294711855" sldId="2147483694"/>
            <ac:spMk id="5" creationId="{AF4AB9B7-1260-4395-9BC5-EF5788718DC6}"/>
          </ac:spMkLst>
        </pc:sp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2508318847" sldId="2147483695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508318847" sldId="2147483695"/>
              <ac:spMk id="4" creationId="{99643407-5AB3-47A9-A28B-464DFB672D55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508318847" sldId="2147483695"/>
              <ac:spMk id="5" creationId="{B73C793C-C833-4790-8A12-B1E1F26C301F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1952469675" sldId="2147483696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952469675" sldId="2147483696"/>
              <ac:spMk id="2" creationId="{C1F7C43A-1DE0-41B2-B4CF-AFB6A31619B3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952469675" sldId="2147483696"/>
              <ac:spMk id="3" creationId="{6AAE7ABE-3913-4A03-ABD2-3C12C1BE035D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952469675" sldId="2147483696"/>
              <ac:spMk id="4" creationId="{153AA907-66B5-4E49-AFF4-0B999D5DA6DF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952469675" sldId="2147483696"/>
              <ac:spMk id="5" creationId="{4F5F021B-2495-4E88-A387-962FD035AC2B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1613797788" sldId="2147483697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613797788" sldId="2147483697"/>
              <ac:spMk id="4" creationId="{A3558B7D-3E3D-40BD-8B9E-F2ACB7D1C096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613797788" sldId="2147483697"/>
              <ac:spMk id="5" creationId="{715E13DF-BB8D-4210-8E2A-2CCF54157F78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2948231152" sldId="2147483698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948231152" sldId="2147483698"/>
              <ac:spMk id="2" creationId="{07ADDA57-B077-4D15-8DE5-98D247E67BD4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948231152" sldId="2147483698"/>
              <ac:spMk id="5" creationId="{2FDE933D-2C98-43A4-9795-6625FAB5073C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948231152" sldId="2147483698"/>
              <ac:spMk id="6" creationId="{E8EED2F0-F9FD-4E68-AF5A-E00D123B8B06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3726263210" sldId="2147483699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3726263210" sldId="2147483699"/>
              <ac:spMk id="7" creationId="{8E209F3B-DE43-4DBE-9DD6-39DEC8C1FD9B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3726263210" sldId="2147483699"/>
              <ac:spMk id="8" creationId="{38A11851-DC9E-4CFC-BFD0-CB0348FBB588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2705650614" sldId="2147483700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705650614" sldId="2147483700"/>
              <ac:spMk id="2" creationId="{4684215F-0736-4C05-8B8A-F504D4AF19B2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705650614" sldId="2147483700"/>
              <ac:spMk id="3" creationId="{D60D23FA-E8B5-4377-83A8-C9E1F58D0807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705650614" sldId="2147483700"/>
              <ac:spMk id="4" creationId="{4CD15690-B0CC-4620-9567-68E4A98768D3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468673147" sldId="2147483701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468673147" sldId="2147483701"/>
              <ac:spMk id="2" creationId="{E80FCCDD-D2A2-493E-A45A-C1A86CC9E3F0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468673147" sldId="2147483701"/>
              <ac:spMk id="3" creationId="{2FBE64D4-04BC-4473-B744-E74553DC9268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2154347470" sldId="2147483702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154347470" sldId="2147483702"/>
              <ac:spMk id="5" creationId="{F3AF11BF-3309-46AC-8154-92D2AC9829BF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2154347470" sldId="2147483702"/>
              <ac:spMk id="6" creationId="{4A1E9F2B-D4CB-42CA-BA45-9C7B9DBC8451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180404952" sldId="2147483703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80404952" sldId="2147483703"/>
              <ac:spMk id="5" creationId="{05DE90CF-2C8D-4B70-BD33-4E4BFE2DA8FB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80404952" sldId="2147483703"/>
              <ac:spMk id="6" creationId="{4C9259B6-495B-47C3-BB85-6C7FA0223FEF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1390451844" sldId="2147483704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390451844" sldId="2147483704"/>
              <ac:spMk id="2" creationId="{456A8551-BD0C-4EED-8B9E-060EBDFC9DC0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390451844" sldId="2147483704"/>
              <ac:spMk id="3" creationId="{9DD83AB2-2237-42B4-9BE7-F712F21F042C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390451844" sldId="2147483704"/>
              <ac:spMk id="4" creationId="{56B30125-0166-4B12-A3DE-D934B6EF54A2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1390451844" sldId="2147483704"/>
              <ac:spMk id="5" creationId="{10012DFA-C313-408A-AAF9-D0E014A222F8}"/>
            </ac:spMkLst>
          </pc:spChg>
        </pc:sldLayoutChg>
        <pc:sldLayoutChg chg="modSp new del replId">
          <pc:chgData name="Hauernherm-Fronemann, Marita, ST-ZD" userId="6ee1bd2c-60db-48cb-9e94-b6ad0ce84278" providerId="ADAL" clId="{6B85188E-0C71-42F1-8327-29D1ADBB2144}" dt="2021-08-26T14:36:11.176" v="151" actId="6013"/>
          <pc:sldLayoutMkLst>
            <pc:docMk/>
            <pc:sldMasterMk cId="294711855" sldId="2147483694"/>
            <pc:sldLayoutMk cId="44648121" sldId="2147483705"/>
          </pc:sldLayoutMkLst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44648121" sldId="2147483705"/>
              <ac:spMk id="4" creationId="{1E2A9244-5455-4356-9F64-06C953F8352D}"/>
            </ac:spMkLst>
          </pc:spChg>
          <pc:spChg chg="mod">
            <ac:chgData name="Hauernherm-Fronemann, Marita, ST-ZD" userId="6ee1bd2c-60db-48cb-9e94-b6ad0ce84278" providerId="ADAL" clId="{6B85188E-0C71-42F1-8327-29D1ADBB2144}" dt="2021-08-26T14:35:47.441" v="150"/>
            <ac:spMkLst>
              <pc:docMk/>
              <pc:sldMasterMk cId="294711855" sldId="2147483694"/>
              <pc:sldLayoutMk cId="44648121" sldId="2147483705"/>
              <ac:spMk id="5" creationId="{EAB0272C-67AF-4360-9BF4-4189D3A4FF1E}"/>
            </ac:spMkLst>
          </pc:spChg>
        </pc:sldLayoutChg>
      </pc:sldMasterChg>
      <pc:sldMasterChg chg="delSp new mod addSldLayout delSldLayout modSldLayout">
        <pc:chgData name="Hauernherm-Fronemann, Marita, ST-ZD" userId="6ee1bd2c-60db-48cb-9e94-b6ad0ce84278" providerId="ADAL" clId="{6B85188E-0C71-42F1-8327-29D1ADBB2144}" dt="2021-08-26T14:37:38.009" v="161" actId="6013"/>
        <pc:sldMasterMkLst>
          <pc:docMk/>
          <pc:sldMasterMk cId="3335780583" sldId="2147483694"/>
        </pc:sldMasterMkLst>
        <pc:spChg chg="del">
          <ac:chgData name="Hauernherm-Fronemann, Marita, ST-ZD" userId="6ee1bd2c-60db-48cb-9e94-b6ad0ce84278" providerId="ADAL" clId="{6B85188E-0C71-42F1-8327-29D1ADBB2144}" dt="2021-08-26T14:37:33.021" v="160" actId="478"/>
          <ac:spMkLst>
            <pc:docMk/>
            <pc:sldMasterMk cId="3335780583" sldId="2147483694"/>
            <ac:spMk id="4" creationId="{2F4A8E2A-A984-4E16-BD16-180F0186FD7B}"/>
          </ac:spMkLst>
        </pc:spChg>
        <pc:spChg chg="del">
          <ac:chgData name="Hauernherm-Fronemann, Marita, ST-ZD" userId="6ee1bd2c-60db-48cb-9e94-b6ad0ce84278" providerId="ADAL" clId="{6B85188E-0C71-42F1-8327-29D1ADBB2144}" dt="2021-08-26T14:37:31.244" v="159" actId="478"/>
          <ac:spMkLst>
            <pc:docMk/>
            <pc:sldMasterMk cId="3335780583" sldId="2147483694"/>
            <ac:spMk id="5" creationId="{E441AFDE-05F8-400A-802C-2B5C8378DFA7}"/>
          </ac:spMkLst>
        </pc:spChg>
        <pc:sldLayoutChg chg="addSp delSp modSp del">
          <pc:chgData name="Hauernherm-Fronemann, Marita, ST-ZD" userId="6ee1bd2c-60db-48cb-9e94-b6ad0ce84278" providerId="ADAL" clId="{6B85188E-0C71-42F1-8327-29D1ADBB2144}" dt="2021-08-26T14:37:13.578" v="158" actId="2696"/>
          <pc:sldLayoutMkLst>
            <pc:docMk/>
            <pc:sldMasterMk cId="3335780583" sldId="2147483694"/>
            <pc:sldLayoutMk cId="1915278602" sldId="2147483692"/>
          </pc:sldLayoutMkLst>
          <pc:spChg chg="del">
            <ac:chgData name="Hauernherm-Fronemann, Marita, ST-ZD" userId="6ee1bd2c-60db-48cb-9e94-b6ad0ce84278" providerId="ADAL" clId="{6B85188E-0C71-42F1-8327-29D1ADBB2144}" dt="2021-08-26T14:37:04.986" v="156"/>
            <ac:spMkLst>
              <pc:docMk/>
              <pc:sldMasterMk cId="3335780583" sldId="2147483694"/>
              <pc:sldLayoutMk cId="1915278602" sldId="2147483692"/>
              <ac:spMk id="5" creationId="{F0E9183E-A566-4C0D-9073-6A9256194636}"/>
            </ac:spMkLst>
          </pc:spChg>
          <pc:spChg chg="add del mod">
            <ac:chgData name="Hauernherm-Fronemann, Marita, ST-ZD" userId="6ee1bd2c-60db-48cb-9e94-b6ad0ce84278" providerId="ADAL" clId="{6B85188E-0C71-42F1-8327-29D1ADBB2144}" dt="2021-08-26T14:37:04.986" v="156"/>
            <ac:spMkLst>
              <pc:docMk/>
              <pc:sldMasterMk cId="3335780583" sldId="2147483694"/>
              <pc:sldLayoutMk cId="1915278602" sldId="2147483692"/>
              <ac:spMk id="6" creationId="{5411CCE3-3117-4915-B9D0-CED665E41966}"/>
            </ac:spMkLst>
          </pc:spChg>
          <pc:spChg chg="add del mod">
            <ac:chgData name="Hauernherm-Fronemann, Marita, ST-ZD" userId="6ee1bd2c-60db-48cb-9e94-b6ad0ce84278" providerId="ADAL" clId="{6B85188E-0C71-42F1-8327-29D1ADBB2144}" dt="2021-08-26T14:37:04.986" v="156"/>
            <ac:spMkLst>
              <pc:docMk/>
              <pc:sldMasterMk cId="3335780583" sldId="2147483694"/>
              <pc:sldLayoutMk cId="1915278602" sldId="2147483692"/>
              <ac:spMk id="7" creationId="{453194B1-EC4A-4095-8D17-BFD263EC8BF9}"/>
            </ac:spMkLst>
          </pc:spChg>
          <pc:spChg chg="add mod">
            <ac:chgData name="Hauernherm-Fronemann, Marita, ST-ZD" userId="6ee1bd2c-60db-48cb-9e94-b6ad0ce84278" providerId="ADAL" clId="{6B85188E-0C71-42F1-8327-29D1ADBB2144}" dt="2021-08-26T14:37:06.516" v="157"/>
            <ac:spMkLst>
              <pc:docMk/>
              <pc:sldMasterMk cId="3335780583" sldId="2147483694"/>
              <pc:sldLayoutMk cId="1915278602" sldId="2147483692"/>
              <ac:spMk id="8" creationId="{F6202244-D72B-4D02-8597-198F76830AC6}"/>
            </ac:spMkLst>
          </pc:spChg>
          <pc:spChg chg="add mod">
            <ac:chgData name="Hauernherm-Fronemann, Marita, ST-ZD" userId="6ee1bd2c-60db-48cb-9e94-b6ad0ce84278" providerId="ADAL" clId="{6B85188E-0C71-42F1-8327-29D1ADBB2144}" dt="2021-08-26T14:37:06.516" v="157"/>
            <ac:spMkLst>
              <pc:docMk/>
              <pc:sldMasterMk cId="3335780583" sldId="2147483694"/>
              <pc:sldLayoutMk cId="1915278602" sldId="2147483692"/>
              <ac:spMk id="9" creationId="{5645070A-17EB-4932-8FA8-720A39A48F9E}"/>
            </ac:spMkLst>
          </pc:spChg>
          <pc:spChg chg="add mod">
            <ac:chgData name="Hauernherm-Fronemann, Marita, ST-ZD" userId="6ee1bd2c-60db-48cb-9e94-b6ad0ce84278" providerId="ADAL" clId="{6B85188E-0C71-42F1-8327-29D1ADBB2144}" dt="2021-08-26T14:37:06.516" v="157"/>
            <ac:spMkLst>
              <pc:docMk/>
              <pc:sldMasterMk cId="3335780583" sldId="2147483694"/>
              <pc:sldLayoutMk cId="1915278602" sldId="2147483692"/>
              <ac:spMk id="10" creationId="{21010379-5E9E-46DC-AF3A-8C6C3A6BA1DF}"/>
            </ac:spMkLst>
          </pc:spChg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1509842747" sldId="2147483695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2381537713" sldId="2147483696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9834313" sldId="2147483697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3023970950" sldId="2147483698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2797283639" sldId="2147483699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112715288" sldId="2147483700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1525822691" sldId="2147483701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2940384586" sldId="2147483702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4193221005" sldId="2147483703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2518742293" sldId="2147483704"/>
          </pc:sldLayoutMkLst>
        </pc:sldLayoutChg>
        <pc:sldLayoutChg chg="new replId">
          <pc:chgData name="Hauernherm-Fronemann, Marita, ST-ZD" userId="6ee1bd2c-60db-48cb-9e94-b6ad0ce84278" providerId="ADAL" clId="{6B85188E-0C71-42F1-8327-29D1ADBB2144}" dt="2021-08-26T14:36:23.560" v="154" actId="6938"/>
          <pc:sldLayoutMkLst>
            <pc:docMk/>
            <pc:sldMasterMk cId="3335780583" sldId="2147483694"/>
            <pc:sldLayoutMk cId="123974648" sldId="2147483705"/>
          </pc:sldLayoutMkLst>
        </pc:sldLayoutChg>
      </pc:sldMasterChg>
    </pc:docChg>
  </pc:docChgLst>
  <pc:docChgLst>
    <pc:chgData name="Hauernherm-Fronemann, Marita, ST-ZD" userId="S::marita.hauernherm-fronemann@bertelsmannstiftung.onmicrosoft.com::6ee1bd2c-60db-48cb-9e94-b6ad0ce84278" providerId="AD" clId="Web-{92997742-FEE5-4B52-9CE8-255EBD323A1C}"/>
    <pc:docChg chg="modSld">
      <pc:chgData name="Hauernherm-Fronemann, Marita, ST-ZD" userId="S::marita.hauernherm-fronemann@bertelsmannstiftung.onmicrosoft.com::6ee1bd2c-60db-48cb-9e94-b6ad0ce84278" providerId="AD" clId="Web-{92997742-FEE5-4B52-9CE8-255EBD323A1C}" dt="2021-08-26T13:04:31.452" v="5" actId="1076"/>
      <pc:docMkLst>
        <pc:docMk/>
      </pc:docMkLst>
      <pc:sldChg chg="modSp">
        <pc:chgData name="Hauernherm-Fronemann, Marita, ST-ZD" userId="S::marita.hauernherm-fronemann@bertelsmannstiftung.onmicrosoft.com::6ee1bd2c-60db-48cb-9e94-b6ad0ce84278" providerId="AD" clId="Web-{92997742-FEE5-4B52-9CE8-255EBD323A1C}" dt="2021-08-26T13:04:31.452" v="5" actId="1076"/>
        <pc:sldMkLst>
          <pc:docMk/>
          <pc:sldMk cId="164415474" sldId="342"/>
        </pc:sldMkLst>
        <pc:spChg chg="mod">
          <ac:chgData name="Hauernherm-Fronemann, Marita, ST-ZD" userId="S::marita.hauernherm-fronemann@bertelsmannstiftung.onmicrosoft.com::6ee1bd2c-60db-48cb-9e94-b6ad0ce84278" providerId="AD" clId="Web-{92997742-FEE5-4B52-9CE8-255EBD323A1C}" dt="2021-08-26T13:04:31.452" v="5" actId="1076"/>
          <ac:spMkLst>
            <pc:docMk/>
            <pc:sldMk cId="164415474" sldId="342"/>
            <ac:spMk id="2" creationId="{32B41B01-FD9F-4166-BC5A-2534C15EE17A}"/>
          </ac:spMkLst>
        </pc:spChg>
        <pc:spChg chg="mod">
          <ac:chgData name="Hauernherm-Fronemann, Marita, ST-ZD" userId="S::marita.hauernherm-fronemann@bertelsmannstiftung.onmicrosoft.com::6ee1bd2c-60db-48cb-9e94-b6ad0ce84278" providerId="AD" clId="Web-{92997742-FEE5-4B52-9CE8-255EBD323A1C}" dt="2021-08-26T13:04:29.858" v="4" actId="20577"/>
          <ac:spMkLst>
            <pc:docMk/>
            <pc:sldMk cId="164415474" sldId="342"/>
            <ac:spMk id="4" creationId="{412256F1-AD38-43B3-B0AC-C8D5D75D9A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98659-F068-415D-B090-F972E45E1071}" type="datetimeFigureOut">
              <a:rPr lang="de-DE"/>
              <a:pPr>
                <a:defRPr/>
              </a:pPr>
              <a:t>15.09.2021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8EA27-D4B9-44AF-B1BE-FDB978B3F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7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1CB65-6D3A-4FE4-921B-72764D2D5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C43D1E-3067-45FA-86DC-C46480EB4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EF302C-521E-4890-A417-8D835E6D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052965-65E6-4703-AF80-D169A841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59D3FF-9E27-486B-9941-8AD65B60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84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82B0-13E6-4E93-946B-A1136DCC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702EF1-92B7-4960-8328-4ED29F388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0FD3C9-B388-4C8A-8BBE-899F57D3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5E9584-AED2-472B-85C6-53321EDF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958F17-F46C-4EF9-B5C2-9BE394EA6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7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89F026C-F07D-4B98-9DB6-C93BD277A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D9A497-1F6A-4290-B451-80A4AA46A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17EE4-49CC-4497-9074-D1E48AF7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6BA8AB-3147-4F67-A96A-21ACACEA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C76ED7-0F38-4AA6-8369-807784A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7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96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FB7D1-A924-4349-9B7B-AC009374A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A903-5AD5-4BB9-B9C9-5BE4E9381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263A3-E07A-4ABF-A75D-0A2F0EA05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2A254E-BA73-4424-802A-F9FE9EBBE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28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93264-E501-4318-ABC0-0CDD52C1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E45CC27-6639-41C2-A2C7-2DCD5BD50A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44A7-6D78-429E-99A5-16CAE849272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04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333500" y="4208801"/>
            <a:ext cx="6475433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pic>
        <p:nvPicPr>
          <p:cNvPr id="7" name="Bild 6" descr="BS_Logo_49mm_sRGB_300dpi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59" y="4576556"/>
            <a:ext cx="2747820" cy="331632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/>
              <a:t>Präsentation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150" y="2095972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/>
              <a:t>April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185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422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852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Pf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68016" y="470829"/>
            <a:ext cx="8206621" cy="4348976"/>
          </a:xfrm>
          <a:prstGeom prst="rect">
            <a:avLst/>
          </a:prstGeom>
          <a:solidFill>
            <a:srgbClr val="B0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04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6067A-25B1-4110-94E4-2AAC895C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0B0C11-FF6B-45B6-A0D8-39D8FBE34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A08A67-6147-45D6-9E3A-4C12A728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B1C1C6-7F0C-407A-A475-AE3073D4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A10775-C31E-45FE-A53B-CB733814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537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812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360392" y="4208801"/>
            <a:ext cx="6426189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7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/>
              <a:t>Abschlussfolie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1360392" y="4528868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err="1">
                <a:solidFill>
                  <a:srgbClr val="003082"/>
                </a:solidFill>
              </a:rPr>
              <a:t>www.bertelsmann-stiftung.de</a:t>
            </a:r>
            <a:endParaRPr lang="de-DE" sz="2000" spc="0">
              <a:solidFill>
                <a:srgbClr val="003082"/>
              </a:solidFill>
            </a:endParaRPr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6" name="Textfeld 5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>
                  <a:solidFill>
                    <a:schemeClr val="bg1"/>
                  </a:solidFill>
                </a:rPr>
                <a:t>Besuchen</a:t>
              </a:r>
              <a:r>
                <a:rPr lang="de-DE" sz="1200" baseline="0">
                  <a:solidFill>
                    <a:schemeClr val="bg1"/>
                  </a:solidFill>
                </a:rPr>
                <a:t> Sie uns auch auf      </a:t>
              </a:r>
              <a:endParaRPr lang="de-DE" sz="1200">
                <a:solidFill>
                  <a:schemeClr val="bg1"/>
                </a:solidFill>
              </a:endParaRPr>
            </a:p>
          </p:txBody>
        </p:sp>
        <p:pic>
          <p:nvPicPr>
            <p:cNvPr id="11" name="Bild 1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12" name="Bild 1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13" name="Bild 1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15" name="Bild 14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273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1576D8-624F-4BAD-A68F-411666A3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F3E492-5EB2-46FA-B480-E9CD3AA0A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41EAF8-F7FE-4507-9887-D20A8BA4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E966CA-4FD3-4D0A-A431-B7EBF4CE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2AD470-9867-4858-84BF-265BE6B4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09BD5-DB2B-40BB-B366-9E5C8384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20073A-E009-4BA5-8DAC-4A1132CFC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18AA77-5D4E-476A-8DA8-4EC29F9E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40D3F2-1FD3-496B-BEA6-E216454B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1F43D2-C51E-4153-98A7-806CE00D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588DE5-13E4-41CB-BE40-69DD6850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97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76F37-1478-4E66-BE38-612D5223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8D66AE-8CC4-4790-BA26-1C1E4311D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AD023D-812A-4F8A-9E93-E3B95CF80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504222-1945-40CD-8609-E13508F7A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524106-AEF3-4C76-8A79-475B584C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327F330-81A7-4611-967F-54491353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CFBA2B-C5DE-4D8B-9FA9-B107FD48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8E7D9E3-130B-470E-97F7-526DEA2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369CB-0B29-4FBD-AB0B-845E5397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531034-CCCF-4EB2-A497-F0A7AD4F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60A37A-D7E4-47B7-B0B7-2690D7B9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FFC4E5-B06D-4F7D-85C9-82EB7D90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88567D-0CD0-4C18-AFC8-50942F2A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20FB09C-7613-4330-8DCB-326E39B8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5E6ED0-E822-4863-B2D0-DDEDEF82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8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3164F-96CB-44D6-ACCE-02A2BED0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9F3235-8E3E-4B8E-88F8-043336A73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5CF59D-73F2-48ED-9675-9CF25920C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111B15-5EA7-459A-A360-62440E5D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877424-FCCD-4D22-BFA1-24D5B481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873A8F-C295-4B6C-B9DA-F9A95E77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3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B91FA-2FA2-4668-9BAF-BBABD0F1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60288E-BDAA-4B37-A5F5-11A14261B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B55657-978E-468F-A40D-F6CB1CBF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023A9E-EA8B-495D-BE1B-F5968C72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128A9C-47FE-4B68-B879-0366C773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8EE474-7E40-49E1-AE55-F79DCDFD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2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361C82-8E83-4629-BCE4-ACCF8FB70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E8019E-D607-4CD9-88D8-272D6E48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65828-0E61-47F2-A314-50E170BAD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BD36-F813-4988-AFFC-3AC6670C3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8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684" r:id="rId13"/>
    <p:sldLayoutId id="2147483693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5667" y="576263"/>
            <a:ext cx="8212666" cy="6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667" y="1370013"/>
            <a:ext cx="8212666" cy="321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3" descr="BS_Logo_49mm_sRGB_300dp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788" y="132289"/>
            <a:ext cx="1908000" cy="230276"/>
          </a:xfrm>
          <a:prstGeom prst="rect">
            <a:avLst/>
          </a:prstGeom>
        </p:spPr>
      </p:pic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5275730" y="5316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5662151" y="4792125"/>
            <a:ext cx="3258000" cy="31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676965"/>
                </a:solidFill>
              </a:rPr>
              <a:t>| </a:t>
            </a:r>
            <a:fld id="{15E90044-110E-9441-9157-6F6EB80E0D9D}" type="slidenum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800">
              <a:solidFill>
                <a:srgbClr val="6769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8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p:hf hdr="0"/>
  <p:txStyles>
    <p:titleStyle>
      <a:lvl1pPr algn="l" defTabSz="685800" rtl="0" fontAlgn="base">
        <a:spcBef>
          <a:spcPct val="0"/>
        </a:spcBef>
        <a:spcAft>
          <a:spcPct val="0"/>
        </a:spcAft>
        <a:defRPr sz="2000" kern="1200">
          <a:solidFill>
            <a:srgbClr val="0030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388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9750" algn="l" defTabSz="685800" rtl="0" fontAlgn="base">
        <a:spcBef>
          <a:spcPct val="0"/>
        </a:spcBef>
        <a:spcAft>
          <a:spcPts val="600"/>
        </a:spcAf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fontAlgn="base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D5799864-9696-4FB9-B261-C30F818AF0B4}"/>
              </a:ext>
            </a:extLst>
          </p:cNvPr>
          <p:cNvSpPr txBox="1"/>
          <p:nvPr/>
        </p:nvSpPr>
        <p:spPr>
          <a:xfrm>
            <a:off x="461962" y="2367899"/>
            <a:ext cx="821791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>
                <a:ln>
                  <a:noFill/>
                </a:ln>
                <a:solidFill>
                  <a:srgbClr val="003082"/>
                </a:solidFill>
                <a:effectLst/>
                <a:uLnTx/>
                <a:uFillTx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Transnational Digital Citizens‘ </a:t>
            </a:r>
            <a:r>
              <a:rPr kumimoji="0" lang="de-DE" sz="3200" b="1" i="0" u="none" strike="noStrike" kern="1200" cap="none" spc="0" normalizeH="0" baseline="0" noProof="0" err="1">
                <a:ln>
                  <a:noFill/>
                </a:ln>
                <a:solidFill>
                  <a:srgbClr val="003082"/>
                </a:solidFill>
                <a:effectLst/>
                <a:uLnTx/>
                <a:uFillTx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Dialogue</a:t>
            </a:r>
            <a:r>
              <a:rPr kumimoji="0" lang="de-DE" sz="3200" b="1" i="0" u="none" strike="noStrike" kern="1200" cap="none" spc="0" normalizeH="0" baseline="0" noProof="0">
                <a:ln>
                  <a:noFill/>
                </a:ln>
                <a:solidFill>
                  <a:srgbClr val="003082"/>
                </a:solidFill>
                <a:effectLst/>
                <a:uLnTx/>
                <a:uFillTx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.</a:t>
            </a:r>
            <a:r>
              <a:rPr kumimoji="0" lang="de-DE" sz="3200" b="1" i="0" u="none" strike="noStrike" kern="1200" cap="none" spc="0" normalizeH="0" baseline="0" noProof="0">
                <a:ln>
                  <a:noFill/>
                </a:ln>
                <a:solidFill>
                  <a:srgbClr val="003082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3082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Multilingual Warm up Questions.</a:t>
            </a:r>
            <a:endParaRPr kumimoji="0" lang="de-DE" sz="3200" b="1" i="0" u="none" strike="noStrike" kern="1200" cap="none" spc="0" normalizeH="0" baseline="0" noProof="0">
              <a:ln>
                <a:noFill/>
              </a:ln>
              <a:solidFill>
                <a:srgbClr val="003082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BA3A2C3-4213-432C-8A81-DF25592827F2}"/>
              </a:ext>
            </a:extLst>
          </p:cNvPr>
          <p:cNvSpPr/>
          <p:nvPr/>
        </p:nvSpPr>
        <p:spPr>
          <a:xfrm>
            <a:off x="441182" y="4351362"/>
            <a:ext cx="8262287" cy="472440"/>
          </a:xfrm>
          <a:prstGeom prst="rect">
            <a:avLst/>
          </a:prstGeom>
          <a:solidFill>
            <a:srgbClr val="37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42900" tIns="548640" rIns="342900" bIns="3429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2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kumimoji="0" lang="de-DE" sz="82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7" name="Textfeld 316">
            <a:extLst>
              <a:ext uri="{FF2B5EF4-FFF2-40B4-BE49-F238E27FC236}">
                <a16:creationId xmlns:a16="http://schemas.microsoft.com/office/drawing/2014/main" id="{B7AA4E05-FE91-4F6D-99CA-ABFB721A6BDF}"/>
              </a:ext>
            </a:extLst>
          </p:cNvPr>
          <p:cNvSpPr txBox="1"/>
          <p:nvPr/>
        </p:nvSpPr>
        <p:spPr>
          <a:xfrm>
            <a:off x="3387808" y="4412565"/>
            <a:ext cx="2368391" cy="350044"/>
          </a:xfrm>
          <a:prstGeom prst="rect">
            <a:avLst/>
          </a:prstGeom>
          <a:solidFill>
            <a:srgbClr val="37458D"/>
          </a:solidFill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Slides– Document 24</a:t>
            </a:r>
            <a:endParaRPr kumimoji="0" lang="de-DE" sz="82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3A34EF7-DAF8-417B-AE54-4A6B0C2014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447589"/>
            <a:ext cx="5075873" cy="144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1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2B41B01-FD9F-4166-BC5A-2534C15EE17A}"/>
              </a:ext>
            </a:extLst>
          </p:cNvPr>
          <p:cNvSpPr/>
          <p:nvPr/>
        </p:nvSpPr>
        <p:spPr>
          <a:xfrm>
            <a:off x="461963" y="1886717"/>
            <a:ext cx="8148637" cy="269060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defTabSz="447675"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r>
              <a:rPr kumimoji="0" lang="de-DE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Arial" panose="020B0604020202020204" pitchFamily="34" charset="0"/>
                <a:cs typeface="Times New Roman"/>
              </a:rPr>
              <a:t>Slide 3: </a:t>
            </a:r>
            <a:r>
              <a:rPr lang="de-DE" sz="1600">
                <a:latin typeface="Arial"/>
                <a:ea typeface="Arial" panose="020B0604020202020204" pitchFamily="34" charset="0"/>
                <a:cs typeface="Times New Roman"/>
              </a:rPr>
              <a:t>	</a:t>
            </a:r>
            <a:r>
              <a:rPr lang="en-US" sz="1600"/>
              <a:t>Have you ever taken part in a digital citizens’ dialogue?</a:t>
            </a:r>
          </a:p>
          <a:p>
            <a:pPr defTabSz="447675"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r>
              <a:rPr lang="en-US" sz="1600"/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r>
              <a:rPr kumimoji="0" lang="de-DE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Arial" panose="020B0604020202020204" pitchFamily="34" charset="0"/>
                <a:cs typeface="Times New Roman"/>
              </a:rPr>
              <a:t>Slide 4:	</a:t>
            </a:r>
            <a:r>
              <a:rPr lang="en-US" sz="1600"/>
              <a:t>How much are you interested in politics in general?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endParaRPr lang="en-US" sz="1600"/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r>
              <a:rPr lang="de-DE" sz="1600">
                <a:latin typeface="Arial"/>
                <a:ea typeface="Arial" panose="020B0604020202020204" pitchFamily="34" charset="0"/>
                <a:cs typeface="Times New Roman"/>
              </a:rPr>
              <a:t>Slide 5: 	</a:t>
            </a:r>
            <a:r>
              <a:rPr lang="en-US" sz="1600"/>
              <a:t>How happy are you with the EU? I am...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endParaRPr lang="en-US" sz="1600"/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r>
              <a:rPr lang="de-DE" sz="1600">
                <a:latin typeface="Arial"/>
                <a:ea typeface="Arial" panose="020B0604020202020204" pitchFamily="34" charset="0"/>
                <a:cs typeface="Times New Roman"/>
              </a:rPr>
              <a:t>Slide 6: 	</a:t>
            </a:r>
            <a:r>
              <a:rPr lang="en-US" sz="1600"/>
              <a:t>Think about the future of the EU. What are you?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  <a:defRPr/>
            </a:pPr>
            <a:endParaRPr lang="en-US" sz="1600"/>
          </a:p>
          <a:p>
            <a:pPr>
              <a:tabLst>
                <a:tab pos="808038" algn="l"/>
              </a:tabLst>
            </a:pPr>
            <a:r>
              <a:rPr lang="de-DE" sz="1600">
                <a:latin typeface="Arial"/>
                <a:cs typeface="Arial"/>
              </a:rPr>
              <a:t>Slide 7: 	</a:t>
            </a:r>
            <a:r>
              <a:rPr lang="en-US" sz="1600"/>
              <a:t>How well are you informed about EU politics?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163638" algn="l"/>
              </a:tabLst>
              <a:defRPr/>
            </a:pPr>
            <a:endParaRPr kumimoji="0" lang="de-DE" sz="16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Arial" panose="020B0604020202020204" pitchFamily="34" charset="0"/>
              <a:cs typeface="Arial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12256F1-AD38-43B3-B0AC-C8D5D75D9AE3}"/>
              </a:ext>
            </a:extLst>
          </p:cNvPr>
          <p:cNvSpPr txBox="1"/>
          <p:nvPr/>
        </p:nvSpPr>
        <p:spPr>
          <a:xfrm>
            <a:off x="374054" y="472935"/>
            <a:ext cx="8236545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Transnational Digital Citizens‘ </a:t>
            </a:r>
            <a:r>
              <a:rPr lang="de-DE" sz="2400" b="1" err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Dialogue</a:t>
            </a:r>
            <a:r>
              <a:rPr lang="de-DE" sz="2400" b="1">
                <a:solidFill>
                  <a:srgbClr val="003082"/>
                </a:solidFill>
                <a:latin typeface="Arial"/>
                <a:ea typeface="Arial" panose="020B0604020202020204" pitchFamily="34" charset="0"/>
                <a:cs typeface="Times New Roman"/>
              </a:rPr>
              <a:t>. </a:t>
            </a:r>
          </a:p>
          <a:p>
            <a:r>
              <a:rPr lang="en-US" sz="2400" b="1">
                <a:solidFill>
                  <a:srgbClr val="003082"/>
                </a:solidFill>
                <a:latin typeface="Arial"/>
                <a:cs typeface="Times New Roman"/>
              </a:rPr>
              <a:t>Multilingual warm up questions.</a:t>
            </a:r>
            <a:endParaRPr lang="de-DE" sz="2400" b="1">
              <a:solidFill>
                <a:srgbClr val="003082"/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41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F558291-C534-45BB-9430-4668C5F73BDE}"/>
              </a:ext>
            </a:extLst>
          </p:cNvPr>
          <p:cNvSpPr txBox="1"/>
          <p:nvPr/>
        </p:nvSpPr>
        <p:spPr>
          <a:xfrm>
            <a:off x="360136" y="1404712"/>
            <a:ext cx="1116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Dansk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0853E62-F9B2-4F99-9F06-9F09CE866D96}"/>
              </a:ext>
            </a:extLst>
          </p:cNvPr>
          <p:cNvSpPr txBox="1"/>
          <p:nvPr/>
        </p:nvSpPr>
        <p:spPr>
          <a:xfrm>
            <a:off x="360136" y="2312844"/>
            <a:ext cx="1116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Deutsch</a:t>
            </a: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B684DBC-45A7-4267-837F-BD64B79B8F8B}"/>
              </a:ext>
            </a:extLst>
          </p:cNvPr>
          <p:cNvSpPr txBox="1"/>
          <p:nvPr/>
        </p:nvSpPr>
        <p:spPr>
          <a:xfrm>
            <a:off x="360136" y="517095"/>
            <a:ext cx="1116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2E9AE15-D3EC-4AB8-8EF5-543B0027130A}"/>
              </a:ext>
            </a:extLst>
          </p:cNvPr>
          <p:cNvSpPr txBox="1"/>
          <p:nvPr/>
        </p:nvSpPr>
        <p:spPr>
          <a:xfrm>
            <a:off x="360136" y="3210718"/>
            <a:ext cx="1116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Italiano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DBD0DD-93F7-4292-AC8D-C1511D8C823D}"/>
              </a:ext>
            </a:extLst>
          </p:cNvPr>
          <p:cNvSpPr txBox="1"/>
          <p:nvPr/>
        </p:nvSpPr>
        <p:spPr>
          <a:xfrm>
            <a:off x="360136" y="4108590"/>
            <a:ext cx="1116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Lietuviškai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85BF31-FB8D-4C05-8E3D-726B7494ED39}"/>
              </a:ext>
            </a:extLst>
          </p:cNvPr>
          <p:cNvSpPr txBox="1"/>
          <p:nvPr/>
        </p:nvSpPr>
        <p:spPr>
          <a:xfrm>
            <a:off x="1602404" y="517095"/>
            <a:ext cx="5400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Have you ever taken part in a digital citizens’ dialogue? </a:t>
            </a:r>
          </a:p>
          <a:p>
            <a:r>
              <a:rPr lang="en-US">
                <a:solidFill>
                  <a:schemeClr val="bg1"/>
                </a:solidFill>
              </a:rPr>
              <a:t>a) Yes      b) No 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F137A2-B0D0-486B-A29F-6B8DFC4385C9}"/>
              </a:ext>
            </a:extLst>
          </p:cNvPr>
          <p:cNvSpPr txBox="1"/>
          <p:nvPr/>
        </p:nvSpPr>
        <p:spPr>
          <a:xfrm>
            <a:off x="1602404" y="1404711"/>
            <a:ext cx="5400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Har du </a:t>
            </a:r>
            <a:r>
              <a:rPr lang="de-DE" b="1" err="1">
                <a:solidFill>
                  <a:schemeClr val="bg1"/>
                </a:solidFill>
              </a:rPr>
              <a:t>tidligere</a:t>
            </a:r>
            <a:r>
              <a:rPr lang="de-DE" b="1">
                <a:solidFill>
                  <a:schemeClr val="bg1"/>
                </a:solidFill>
              </a:rPr>
              <a:t> </a:t>
            </a:r>
            <a:r>
              <a:rPr lang="de-DE" b="1" err="1">
                <a:solidFill>
                  <a:schemeClr val="bg1"/>
                </a:solidFill>
              </a:rPr>
              <a:t>deltaget</a:t>
            </a:r>
            <a:r>
              <a:rPr lang="de-DE" b="1">
                <a:solidFill>
                  <a:schemeClr val="bg1"/>
                </a:solidFill>
              </a:rPr>
              <a:t> i en digital </a:t>
            </a:r>
            <a:r>
              <a:rPr lang="de-DE" b="1" err="1">
                <a:solidFill>
                  <a:schemeClr val="bg1"/>
                </a:solidFill>
              </a:rPr>
              <a:t>borgerdialog</a:t>
            </a:r>
            <a:r>
              <a:rPr lang="de-DE" b="1">
                <a:solidFill>
                  <a:schemeClr val="bg1"/>
                </a:solidFill>
              </a:rPr>
              <a:t>?</a:t>
            </a:r>
          </a:p>
          <a:p>
            <a:r>
              <a:rPr lang="de-DE">
                <a:solidFill>
                  <a:schemeClr val="bg1"/>
                </a:solidFill>
              </a:rPr>
              <a:t>a) Ja      b) </a:t>
            </a:r>
            <a:r>
              <a:rPr lang="de-DE" err="1">
                <a:solidFill>
                  <a:schemeClr val="bg1"/>
                </a:solidFill>
              </a:rPr>
              <a:t>Nej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F44484-4134-48AC-8604-BD52984B18F0}"/>
              </a:ext>
            </a:extLst>
          </p:cNvPr>
          <p:cNvSpPr txBox="1"/>
          <p:nvPr/>
        </p:nvSpPr>
        <p:spPr>
          <a:xfrm>
            <a:off x="1602404" y="2312844"/>
            <a:ext cx="5400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Haben Sie schon mal an einem digitalen Bürgerdialog teilgenommen? </a:t>
            </a:r>
          </a:p>
          <a:p>
            <a:r>
              <a:rPr lang="en-US">
                <a:solidFill>
                  <a:schemeClr val="bg1"/>
                </a:solidFill>
              </a:rPr>
              <a:t>a) Ja      b) </a:t>
            </a:r>
            <a:r>
              <a:rPr lang="en-US" err="1">
                <a:solidFill>
                  <a:schemeClr val="bg1"/>
                </a:solidFill>
              </a:rPr>
              <a:t>Nein</a:t>
            </a:r>
            <a:r>
              <a:rPr lang="en-US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lphaLcParenR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8E42BE-534E-4AB9-B985-B44E23FFEDCF}"/>
              </a:ext>
            </a:extLst>
          </p:cNvPr>
          <p:cNvSpPr txBox="1"/>
          <p:nvPr/>
        </p:nvSpPr>
        <p:spPr>
          <a:xfrm>
            <a:off x="1602404" y="3210718"/>
            <a:ext cx="5400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Ha già partecipato ad un dialogo digitale con il cittadino?</a:t>
            </a:r>
          </a:p>
          <a:p>
            <a:r>
              <a:rPr lang="de-DE">
                <a:solidFill>
                  <a:schemeClr val="bg1"/>
                </a:solidFill>
              </a:rPr>
              <a:t>a) </a:t>
            </a:r>
            <a:r>
              <a:rPr lang="de-DE" err="1">
                <a:solidFill>
                  <a:schemeClr val="bg1"/>
                </a:solidFill>
              </a:rPr>
              <a:t>Sì</a:t>
            </a:r>
            <a:r>
              <a:rPr lang="de-DE">
                <a:solidFill>
                  <a:schemeClr val="bg1"/>
                </a:solidFill>
              </a:rPr>
              <a:t>      b) </a:t>
            </a:r>
            <a:r>
              <a:rPr lang="de-DE" err="1">
                <a:solidFill>
                  <a:schemeClr val="bg1"/>
                </a:solidFill>
              </a:rPr>
              <a:t>No</a:t>
            </a:r>
            <a:endParaRPr lang="de-DE">
              <a:solidFill>
                <a:schemeClr val="bg1"/>
              </a:solidFill>
            </a:endParaRPr>
          </a:p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EFA914-ACFC-4BBD-BEED-424E5F9119CA}"/>
              </a:ext>
            </a:extLst>
          </p:cNvPr>
          <p:cNvSpPr txBox="1"/>
          <p:nvPr/>
        </p:nvSpPr>
        <p:spPr>
          <a:xfrm>
            <a:off x="1602404" y="4108591"/>
            <a:ext cx="5400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r>
              <a:rPr lang="lt-LT" b="1">
                <a:solidFill>
                  <a:schemeClr val="bg1"/>
                </a:solidFill>
              </a:rPr>
              <a:t>Ar dalyvavote skaitmeniniame piliečių dialoge?</a:t>
            </a:r>
            <a:br>
              <a:rPr lang="de-DE" b="1">
                <a:solidFill>
                  <a:schemeClr val="bg1"/>
                </a:solidFill>
              </a:rPr>
            </a:br>
            <a:r>
              <a:rPr lang="de-DE">
                <a:solidFill>
                  <a:schemeClr val="bg1"/>
                </a:solidFill>
              </a:rPr>
              <a:t>a) </a:t>
            </a:r>
            <a:r>
              <a:rPr lang="de-DE" err="1">
                <a:solidFill>
                  <a:schemeClr val="bg1"/>
                </a:solidFill>
              </a:rPr>
              <a:t>Taip</a:t>
            </a:r>
            <a:r>
              <a:rPr lang="de-DE">
                <a:solidFill>
                  <a:schemeClr val="bg1"/>
                </a:solidFill>
              </a:rPr>
              <a:t>      b) 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A9569A7-BBAD-47C5-9F62-E1FDEFCC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4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F558291-C534-45BB-9430-4668C5F73BDE}"/>
              </a:ext>
            </a:extLst>
          </p:cNvPr>
          <p:cNvSpPr txBox="1"/>
          <p:nvPr/>
        </p:nvSpPr>
        <p:spPr>
          <a:xfrm>
            <a:off x="360136" y="1404712"/>
            <a:ext cx="1116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Dansk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0853E62-F9B2-4F99-9F06-9F09CE866D96}"/>
              </a:ext>
            </a:extLst>
          </p:cNvPr>
          <p:cNvSpPr txBox="1"/>
          <p:nvPr/>
        </p:nvSpPr>
        <p:spPr>
          <a:xfrm>
            <a:off x="360136" y="2312845"/>
            <a:ext cx="1116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Deutsch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B684DBC-45A7-4267-837F-BD64B79B8F8B}"/>
              </a:ext>
            </a:extLst>
          </p:cNvPr>
          <p:cNvSpPr txBox="1"/>
          <p:nvPr/>
        </p:nvSpPr>
        <p:spPr>
          <a:xfrm>
            <a:off x="360136" y="517095"/>
            <a:ext cx="1116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2E9AE15-D3EC-4AB8-8EF5-543B0027130A}"/>
              </a:ext>
            </a:extLst>
          </p:cNvPr>
          <p:cNvSpPr txBox="1"/>
          <p:nvPr/>
        </p:nvSpPr>
        <p:spPr>
          <a:xfrm>
            <a:off x="360136" y="3210718"/>
            <a:ext cx="1116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Italiano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DBD0DD-93F7-4292-AC8D-C1511D8C823D}"/>
              </a:ext>
            </a:extLst>
          </p:cNvPr>
          <p:cNvSpPr txBox="1"/>
          <p:nvPr/>
        </p:nvSpPr>
        <p:spPr>
          <a:xfrm>
            <a:off x="360136" y="4108592"/>
            <a:ext cx="1116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Lietuviškai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85BF31-FB8D-4C05-8E3D-726B7494ED39}"/>
              </a:ext>
            </a:extLst>
          </p:cNvPr>
          <p:cNvSpPr txBox="1"/>
          <p:nvPr/>
        </p:nvSpPr>
        <p:spPr>
          <a:xfrm>
            <a:off x="1602404" y="517094"/>
            <a:ext cx="5400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How much are you interested in politics in general?</a:t>
            </a:r>
          </a:p>
          <a:p>
            <a:r>
              <a:rPr lang="en-US">
                <a:solidFill>
                  <a:schemeClr val="bg1"/>
                </a:solidFill>
              </a:rPr>
              <a:t>a) Very much   b) A bit   c) Not at all</a:t>
            </a:r>
          </a:p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F137A2-B0D0-486B-A29F-6B8DFC4385C9}"/>
              </a:ext>
            </a:extLst>
          </p:cNvPr>
          <p:cNvSpPr txBox="1"/>
          <p:nvPr/>
        </p:nvSpPr>
        <p:spPr>
          <a:xfrm>
            <a:off x="1602404" y="1404711"/>
            <a:ext cx="5400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r>
              <a:rPr lang="da-DK" b="1">
                <a:solidFill>
                  <a:schemeClr val="bg1"/>
                </a:solidFill>
              </a:rPr>
              <a:t>Hvor meget interesserer du dig for politik generelt?</a:t>
            </a:r>
          </a:p>
          <a:p>
            <a:r>
              <a:rPr lang="da-DK">
                <a:solidFill>
                  <a:schemeClr val="bg1"/>
                </a:solidFill>
              </a:rPr>
              <a:t>a) Meget   b) Noget   c) Overhovedet ikke</a:t>
            </a:r>
          </a:p>
          <a:p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F44484-4134-48AC-8604-BD52984B18F0}"/>
              </a:ext>
            </a:extLst>
          </p:cNvPr>
          <p:cNvSpPr txBox="1"/>
          <p:nvPr/>
        </p:nvSpPr>
        <p:spPr>
          <a:xfrm>
            <a:off x="1602404" y="2312845"/>
            <a:ext cx="5400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Wie sehr interessieren Sie sich für Politik im Allgemeinen?</a:t>
            </a:r>
          </a:p>
          <a:p>
            <a:r>
              <a:rPr lang="de-DE">
                <a:solidFill>
                  <a:schemeClr val="bg1"/>
                </a:solidFill>
              </a:rPr>
              <a:t>a) Sehr   b) Etwas   c) Überhaupt nicht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8E42BE-534E-4AB9-B985-B44E23FFEDCF}"/>
              </a:ext>
            </a:extLst>
          </p:cNvPr>
          <p:cNvSpPr txBox="1"/>
          <p:nvPr/>
        </p:nvSpPr>
        <p:spPr>
          <a:xfrm>
            <a:off x="1602404" y="3210717"/>
            <a:ext cx="5400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Quanto in generale si interessa di politica?</a:t>
            </a:r>
          </a:p>
          <a:p>
            <a:r>
              <a:rPr lang="it-IT">
                <a:solidFill>
                  <a:schemeClr val="bg1"/>
                </a:solidFill>
              </a:rPr>
              <a:t>a) Molto   b) Un po’   c) Per niente</a:t>
            </a:r>
          </a:p>
          <a:p>
            <a:pPr marL="342900" indent="-342900">
              <a:buAutoNum type="alphaLcParenR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EFA914-ACFC-4BBD-BEED-424E5F9119CA}"/>
              </a:ext>
            </a:extLst>
          </p:cNvPr>
          <p:cNvSpPr txBox="1"/>
          <p:nvPr/>
        </p:nvSpPr>
        <p:spPr>
          <a:xfrm>
            <a:off x="1602404" y="4108592"/>
            <a:ext cx="5400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r>
              <a:rPr lang="lt-LT" b="1">
                <a:solidFill>
                  <a:schemeClr val="bg1"/>
                </a:solidFill>
              </a:rPr>
              <a:t>Ar domitės politika apskritai?</a:t>
            </a:r>
            <a:br>
              <a:rPr lang="de-DE" b="1">
                <a:solidFill>
                  <a:schemeClr val="bg1"/>
                </a:solidFill>
              </a:rPr>
            </a:br>
            <a:r>
              <a:rPr lang="it-IT">
                <a:solidFill>
                  <a:schemeClr val="bg1"/>
                </a:solidFill>
              </a:rPr>
              <a:t>a) </a:t>
            </a:r>
            <a:r>
              <a:rPr lang="it-IT" err="1">
                <a:solidFill>
                  <a:schemeClr val="bg1"/>
                </a:solidFill>
              </a:rPr>
              <a:t>Labai</a:t>
            </a:r>
            <a:r>
              <a:rPr lang="it-IT">
                <a:solidFill>
                  <a:schemeClr val="bg1"/>
                </a:solidFill>
              </a:rPr>
              <a:t>   b) </a:t>
            </a:r>
            <a:r>
              <a:rPr lang="it-IT" err="1">
                <a:solidFill>
                  <a:schemeClr val="bg1"/>
                </a:solidFill>
              </a:rPr>
              <a:t>Truputį</a:t>
            </a:r>
            <a:r>
              <a:rPr lang="it-IT">
                <a:solidFill>
                  <a:schemeClr val="bg1"/>
                </a:solidFill>
              </a:rPr>
              <a:t>   c) Visai </a:t>
            </a:r>
            <a:r>
              <a:rPr lang="it-IT" err="1">
                <a:solidFill>
                  <a:schemeClr val="bg1"/>
                </a:solidFill>
              </a:rPr>
              <a:t>nesidomiu</a:t>
            </a:r>
            <a:endParaRPr lang="de-DE" b="1">
              <a:solidFill>
                <a:schemeClr val="bg1"/>
              </a:solidFill>
            </a:endParaRPr>
          </a:p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F0FA304-77A6-4EF0-BCFC-56077F28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35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F558291-C534-45BB-9430-4668C5F73BDE}"/>
              </a:ext>
            </a:extLst>
          </p:cNvPr>
          <p:cNvSpPr txBox="1"/>
          <p:nvPr/>
        </p:nvSpPr>
        <p:spPr>
          <a:xfrm>
            <a:off x="360136" y="1404712"/>
            <a:ext cx="1116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Dansk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0853E62-F9B2-4F99-9F06-9F09CE866D96}"/>
              </a:ext>
            </a:extLst>
          </p:cNvPr>
          <p:cNvSpPr txBox="1"/>
          <p:nvPr/>
        </p:nvSpPr>
        <p:spPr>
          <a:xfrm>
            <a:off x="360136" y="2312844"/>
            <a:ext cx="1116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Deutsch</a:t>
            </a: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B684DBC-45A7-4267-837F-BD64B79B8F8B}"/>
              </a:ext>
            </a:extLst>
          </p:cNvPr>
          <p:cNvSpPr txBox="1"/>
          <p:nvPr/>
        </p:nvSpPr>
        <p:spPr>
          <a:xfrm>
            <a:off x="360136" y="517095"/>
            <a:ext cx="1116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2E9AE15-D3EC-4AB8-8EF5-543B0027130A}"/>
              </a:ext>
            </a:extLst>
          </p:cNvPr>
          <p:cNvSpPr txBox="1"/>
          <p:nvPr/>
        </p:nvSpPr>
        <p:spPr>
          <a:xfrm>
            <a:off x="360136" y="3210718"/>
            <a:ext cx="1116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Italiano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DBD0DD-93F7-4292-AC8D-C1511D8C823D}"/>
              </a:ext>
            </a:extLst>
          </p:cNvPr>
          <p:cNvSpPr txBox="1"/>
          <p:nvPr/>
        </p:nvSpPr>
        <p:spPr>
          <a:xfrm>
            <a:off x="360136" y="4108590"/>
            <a:ext cx="1116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Lietuviškai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85BF31-FB8D-4C05-8E3D-726B7494ED39}"/>
              </a:ext>
            </a:extLst>
          </p:cNvPr>
          <p:cNvSpPr txBox="1"/>
          <p:nvPr/>
        </p:nvSpPr>
        <p:spPr>
          <a:xfrm>
            <a:off x="1609661" y="517095"/>
            <a:ext cx="5400000" cy="892552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How happy are you with the EU? I am...</a:t>
            </a:r>
          </a:p>
          <a:p>
            <a:r>
              <a:rPr lang="en-US">
                <a:solidFill>
                  <a:schemeClr val="bg1"/>
                </a:solidFill>
              </a:rPr>
              <a:t>a) very satisfied.   b) rather satisfied.</a:t>
            </a:r>
          </a:p>
          <a:p>
            <a:r>
              <a:rPr lang="en-US">
                <a:solidFill>
                  <a:schemeClr val="bg1"/>
                </a:solidFill>
              </a:rPr>
              <a:t>c) rather unsatisfied.    d) very unsatisfied.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F137A2-B0D0-486B-A29F-6B8DFC4385C9}"/>
              </a:ext>
            </a:extLst>
          </p:cNvPr>
          <p:cNvSpPr txBox="1"/>
          <p:nvPr/>
        </p:nvSpPr>
        <p:spPr>
          <a:xfrm>
            <a:off x="1602404" y="1404711"/>
            <a:ext cx="5400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r>
              <a:rPr lang="da-DK" b="1">
                <a:solidFill>
                  <a:schemeClr val="bg1"/>
                </a:solidFill>
              </a:rPr>
              <a:t>Hvor tilfreds er du med EU? Jeg er …</a:t>
            </a:r>
            <a:br>
              <a:rPr lang="da-DK" b="1">
                <a:solidFill>
                  <a:schemeClr val="bg1"/>
                </a:solidFill>
              </a:rPr>
            </a:br>
            <a:r>
              <a:rPr lang="da-DK">
                <a:solidFill>
                  <a:schemeClr val="bg1"/>
                </a:solidFill>
              </a:rPr>
              <a:t>a) meget tilfreds.   b) temmelig tilfreds.</a:t>
            </a:r>
          </a:p>
          <a:p>
            <a:r>
              <a:rPr lang="da-DK">
                <a:solidFill>
                  <a:schemeClr val="bg1"/>
                </a:solidFill>
              </a:rPr>
              <a:t>c) temmelig utilfreds.   d) meget utilfreds.</a:t>
            </a:r>
          </a:p>
          <a:p>
            <a:endParaRPr lang="da-DK">
              <a:solidFill>
                <a:schemeClr val="bg1"/>
              </a:solidFill>
            </a:endParaRPr>
          </a:p>
          <a:p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F44484-4134-48AC-8604-BD52984B18F0}"/>
              </a:ext>
            </a:extLst>
          </p:cNvPr>
          <p:cNvSpPr txBox="1"/>
          <p:nvPr/>
        </p:nvSpPr>
        <p:spPr>
          <a:xfrm>
            <a:off x="1602404" y="2312844"/>
            <a:ext cx="5400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Wie zufrieden sind Sie mit der EU? Ich bin …</a:t>
            </a:r>
          </a:p>
          <a:p>
            <a:r>
              <a:rPr lang="de-DE">
                <a:solidFill>
                  <a:schemeClr val="bg1"/>
                </a:solidFill>
              </a:rPr>
              <a:t>a) sehr zufrieden.   b) eher zufrieden.</a:t>
            </a:r>
          </a:p>
          <a:p>
            <a:r>
              <a:rPr lang="de-DE">
                <a:solidFill>
                  <a:schemeClr val="bg1"/>
                </a:solidFill>
              </a:rPr>
              <a:t>c) eher unzufrieden.   d) sehr unzufrieden.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8E42BE-534E-4AB9-B985-B44E23FFEDCF}"/>
              </a:ext>
            </a:extLst>
          </p:cNvPr>
          <p:cNvSpPr txBox="1"/>
          <p:nvPr/>
        </p:nvSpPr>
        <p:spPr>
          <a:xfrm>
            <a:off x="1602404" y="3210719"/>
            <a:ext cx="5400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Quanto è soddisfatto dell’UE? Sono …</a:t>
            </a:r>
          </a:p>
          <a:p>
            <a:r>
              <a:rPr lang="it-IT">
                <a:solidFill>
                  <a:schemeClr val="bg1"/>
                </a:solidFill>
              </a:rPr>
              <a:t>a) molto soddisfatto.   b) piuttosto soddisfatto.</a:t>
            </a:r>
          </a:p>
          <a:p>
            <a:r>
              <a:rPr lang="it-IT">
                <a:solidFill>
                  <a:schemeClr val="bg1"/>
                </a:solidFill>
              </a:rPr>
              <a:t>c) piuttosto scontento.   d) molto scontento.</a:t>
            </a:r>
          </a:p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EFA914-ACFC-4BBD-BEED-424E5F9119CA}"/>
              </a:ext>
            </a:extLst>
          </p:cNvPr>
          <p:cNvSpPr txBox="1"/>
          <p:nvPr/>
        </p:nvSpPr>
        <p:spPr>
          <a:xfrm>
            <a:off x="1602404" y="4108589"/>
            <a:ext cx="5400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bg1"/>
                </a:solidFill>
              </a:rPr>
              <a:t>Ar </a:t>
            </a:r>
            <a:r>
              <a:rPr lang="pt-BR" b="1" err="1">
                <a:solidFill>
                  <a:schemeClr val="bg1"/>
                </a:solidFill>
              </a:rPr>
              <a:t>jums</a:t>
            </a:r>
            <a:r>
              <a:rPr lang="pt-BR" b="1">
                <a:solidFill>
                  <a:schemeClr val="bg1"/>
                </a:solidFill>
              </a:rPr>
              <a:t> </a:t>
            </a:r>
            <a:r>
              <a:rPr lang="pt-BR" b="1" err="1">
                <a:solidFill>
                  <a:schemeClr val="bg1"/>
                </a:solidFill>
              </a:rPr>
              <a:t>patinka</a:t>
            </a:r>
            <a:r>
              <a:rPr lang="pt-BR" b="1">
                <a:solidFill>
                  <a:schemeClr val="bg1"/>
                </a:solidFill>
              </a:rPr>
              <a:t> ES? </a:t>
            </a:r>
            <a:r>
              <a:rPr lang="pt-BR" b="1" err="1">
                <a:solidFill>
                  <a:schemeClr val="bg1"/>
                </a:solidFill>
              </a:rPr>
              <a:t>Aš</a:t>
            </a:r>
            <a:r>
              <a:rPr lang="pt-BR" b="1">
                <a:solidFill>
                  <a:schemeClr val="bg1"/>
                </a:solidFill>
              </a:rPr>
              <a:t> </a:t>
            </a:r>
            <a:r>
              <a:rPr lang="pt-BR" b="1" err="1">
                <a:solidFill>
                  <a:schemeClr val="bg1"/>
                </a:solidFill>
              </a:rPr>
              <a:t>esu</a:t>
            </a:r>
            <a:r>
              <a:rPr lang="pt-BR" b="1">
                <a:solidFill>
                  <a:schemeClr val="bg1"/>
                </a:solidFill>
              </a:rPr>
              <a:t>...</a:t>
            </a:r>
          </a:p>
          <a:p>
            <a:r>
              <a:rPr lang="pt-BR">
                <a:solidFill>
                  <a:schemeClr val="bg1"/>
                </a:solidFill>
              </a:rPr>
              <a:t>a) </a:t>
            </a:r>
            <a:r>
              <a:rPr lang="pt-BR" err="1">
                <a:solidFill>
                  <a:schemeClr val="bg1"/>
                </a:solidFill>
              </a:rPr>
              <a:t>labai</a:t>
            </a:r>
            <a:r>
              <a:rPr lang="pt-BR">
                <a:solidFill>
                  <a:schemeClr val="bg1"/>
                </a:solidFill>
              </a:rPr>
              <a:t> </a:t>
            </a:r>
            <a:r>
              <a:rPr lang="pt-BR" err="1">
                <a:solidFill>
                  <a:schemeClr val="bg1"/>
                </a:solidFill>
              </a:rPr>
              <a:t>patenkinta</a:t>
            </a:r>
            <a:r>
              <a:rPr lang="pt-BR">
                <a:solidFill>
                  <a:schemeClr val="bg1"/>
                </a:solidFill>
              </a:rPr>
              <a:t>/-s.  b) gana </a:t>
            </a:r>
            <a:r>
              <a:rPr lang="pt-BR" err="1">
                <a:solidFill>
                  <a:schemeClr val="bg1"/>
                </a:solidFill>
              </a:rPr>
              <a:t>patenkinta</a:t>
            </a:r>
            <a:r>
              <a:rPr lang="pt-BR">
                <a:solidFill>
                  <a:schemeClr val="bg1"/>
                </a:solidFill>
              </a:rPr>
              <a:t>/-s.</a:t>
            </a:r>
          </a:p>
          <a:p>
            <a:r>
              <a:rPr lang="pt-BR">
                <a:solidFill>
                  <a:schemeClr val="bg1"/>
                </a:solidFill>
              </a:rPr>
              <a:t>c) gana </a:t>
            </a:r>
            <a:r>
              <a:rPr lang="pt-BR" err="1">
                <a:solidFill>
                  <a:schemeClr val="bg1"/>
                </a:solidFill>
              </a:rPr>
              <a:t>nepatenkinta</a:t>
            </a:r>
            <a:r>
              <a:rPr lang="pt-BR">
                <a:solidFill>
                  <a:schemeClr val="bg1"/>
                </a:solidFill>
              </a:rPr>
              <a:t>/-s.   d) </a:t>
            </a:r>
            <a:r>
              <a:rPr lang="pt-BR" err="1">
                <a:solidFill>
                  <a:schemeClr val="bg1"/>
                </a:solidFill>
              </a:rPr>
              <a:t>labai</a:t>
            </a:r>
            <a:r>
              <a:rPr lang="pt-BR">
                <a:solidFill>
                  <a:schemeClr val="bg1"/>
                </a:solidFill>
              </a:rPr>
              <a:t> </a:t>
            </a:r>
            <a:r>
              <a:rPr lang="pt-BR" err="1">
                <a:solidFill>
                  <a:schemeClr val="bg1"/>
                </a:solidFill>
              </a:rPr>
              <a:t>nepatenkinta</a:t>
            </a:r>
            <a:r>
              <a:rPr lang="pt-BR">
                <a:solidFill>
                  <a:schemeClr val="bg1"/>
                </a:solidFill>
              </a:rPr>
              <a:t>/-s.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8F3E4A-3CB6-4529-B9A4-A6F6F55C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1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F558291-C534-45BB-9430-4668C5F73BDE}"/>
              </a:ext>
            </a:extLst>
          </p:cNvPr>
          <p:cNvSpPr txBox="1"/>
          <p:nvPr/>
        </p:nvSpPr>
        <p:spPr>
          <a:xfrm>
            <a:off x="360136" y="1404712"/>
            <a:ext cx="1116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Dansk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0853E62-F9B2-4F99-9F06-9F09CE866D96}"/>
              </a:ext>
            </a:extLst>
          </p:cNvPr>
          <p:cNvSpPr txBox="1"/>
          <p:nvPr/>
        </p:nvSpPr>
        <p:spPr>
          <a:xfrm>
            <a:off x="360136" y="2312844"/>
            <a:ext cx="1116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Deutsch</a:t>
            </a: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B684DBC-45A7-4267-837F-BD64B79B8F8B}"/>
              </a:ext>
            </a:extLst>
          </p:cNvPr>
          <p:cNvSpPr txBox="1"/>
          <p:nvPr/>
        </p:nvSpPr>
        <p:spPr>
          <a:xfrm>
            <a:off x="360136" y="517095"/>
            <a:ext cx="1116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2E9AE15-D3EC-4AB8-8EF5-543B0027130A}"/>
              </a:ext>
            </a:extLst>
          </p:cNvPr>
          <p:cNvSpPr txBox="1"/>
          <p:nvPr/>
        </p:nvSpPr>
        <p:spPr>
          <a:xfrm>
            <a:off x="360136" y="3210718"/>
            <a:ext cx="1116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Italiano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DBD0DD-93F7-4292-AC8D-C1511D8C823D}"/>
              </a:ext>
            </a:extLst>
          </p:cNvPr>
          <p:cNvSpPr txBox="1"/>
          <p:nvPr/>
        </p:nvSpPr>
        <p:spPr>
          <a:xfrm>
            <a:off x="360136" y="4108590"/>
            <a:ext cx="1116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Lietuviškai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85BF31-FB8D-4C05-8E3D-726B7494ED39}"/>
              </a:ext>
            </a:extLst>
          </p:cNvPr>
          <p:cNvSpPr txBox="1"/>
          <p:nvPr/>
        </p:nvSpPr>
        <p:spPr>
          <a:xfrm>
            <a:off x="1609661" y="517095"/>
            <a:ext cx="5400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Think about the future of the EU. What are you?</a:t>
            </a:r>
          </a:p>
          <a:p>
            <a:r>
              <a:rPr lang="en-US">
                <a:solidFill>
                  <a:schemeClr val="bg1"/>
                </a:solidFill>
              </a:rPr>
              <a:t>a) Very optimistic   b) Rather optimistic</a:t>
            </a:r>
          </a:p>
          <a:p>
            <a:r>
              <a:rPr lang="en-US">
                <a:solidFill>
                  <a:schemeClr val="bg1"/>
                </a:solidFill>
              </a:rPr>
              <a:t>c) Rather pessimistic   d) Very pessimistic  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F137A2-B0D0-486B-A29F-6B8DFC4385C9}"/>
              </a:ext>
            </a:extLst>
          </p:cNvPr>
          <p:cNvSpPr txBox="1"/>
          <p:nvPr/>
        </p:nvSpPr>
        <p:spPr>
          <a:xfrm>
            <a:off x="1602404" y="1404711"/>
            <a:ext cx="5400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r>
              <a:rPr lang="da-DK" b="1">
                <a:solidFill>
                  <a:schemeClr val="bg1"/>
                </a:solidFill>
              </a:rPr>
              <a:t>Hvad tænker du om EU’s fremtid? Er du:</a:t>
            </a:r>
            <a:br>
              <a:rPr lang="da-DK" b="1">
                <a:solidFill>
                  <a:schemeClr val="bg1"/>
                </a:solidFill>
              </a:rPr>
            </a:br>
            <a:r>
              <a:rPr lang="da-DK" b="1">
                <a:solidFill>
                  <a:schemeClr val="bg1"/>
                </a:solidFill>
              </a:rPr>
              <a:t>a</a:t>
            </a:r>
            <a:r>
              <a:rPr lang="da-DK">
                <a:solidFill>
                  <a:schemeClr val="bg1"/>
                </a:solidFill>
              </a:rPr>
              <a:t>) Meget optimistisk   b) Temmelig optimistisk</a:t>
            </a:r>
          </a:p>
          <a:p>
            <a:r>
              <a:rPr lang="da-DK">
                <a:solidFill>
                  <a:schemeClr val="bg1"/>
                </a:solidFill>
              </a:rPr>
              <a:t>c) Temmelig pessimistisk   d) Meget Pessimistisk</a:t>
            </a:r>
          </a:p>
          <a:p>
            <a:endParaRPr lang="da-DK">
              <a:solidFill>
                <a:schemeClr val="bg1"/>
              </a:solidFill>
            </a:endParaRPr>
          </a:p>
          <a:p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F44484-4134-48AC-8604-BD52984B18F0}"/>
              </a:ext>
            </a:extLst>
          </p:cNvPr>
          <p:cNvSpPr txBox="1"/>
          <p:nvPr/>
        </p:nvSpPr>
        <p:spPr>
          <a:xfrm>
            <a:off x="1602404" y="2312846"/>
            <a:ext cx="5400000" cy="1092607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Was denken Sie zur Zukunft der EU? Sind Sie:</a:t>
            </a:r>
          </a:p>
          <a:p>
            <a:r>
              <a:rPr lang="de-DE">
                <a:solidFill>
                  <a:schemeClr val="bg1"/>
                </a:solidFill>
              </a:rPr>
              <a:t>a) Sehr optimistisch   b) Eher optimistisch</a:t>
            </a:r>
          </a:p>
          <a:p>
            <a:r>
              <a:rPr lang="de-DE">
                <a:solidFill>
                  <a:schemeClr val="bg1"/>
                </a:solidFill>
              </a:rPr>
              <a:t>c) Eher pessimistisch   d) Sehr pessimistisch</a:t>
            </a:r>
          </a:p>
          <a:p>
            <a:endParaRPr lang="de-DE" b="1">
              <a:solidFill>
                <a:schemeClr val="bg1"/>
              </a:solidFill>
            </a:endParaRPr>
          </a:p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8E42BE-534E-4AB9-B985-B44E23FFEDCF}"/>
              </a:ext>
            </a:extLst>
          </p:cNvPr>
          <p:cNvSpPr txBox="1"/>
          <p:nvPr/>
        </p:nvSpPr>
        <p:spPr>
          <a:xfrm>
            <a:off x="1602404" y="3210719"/>
            <a:ext cx="5400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Che cosa pensa riguardo il futuro dell’UE? Lei è:</a:t>
            </a:r>
          </a:p>
          <a:p>
            <a:r>
              <a:rPr lang="it-IT">
                <a:solidFill>
                  <a:schemeClr val="bg1"/>
                </a:solidFill>
              </a:rPr>
              <a:t>a) Molto ottimista   b) Piuttosto ottimista</a:t>
            </a:r>
          </a:p>
          <a:p>
            <a:r>
              <a:rPr lang="it-IT">
                <a:solidFill>
                  <a:schemeClr val="bg1"/>
                </a:solidFill>
              </a:rPr>
              <a:t>c) Piuttosto pessimista   d) Molto pessimista</a:t>
            </a:r>
          </a:p>
          <a:p>
            <a:endParaRPr lang="it-IT">
              <a:solidFill>
                <a:schemeClr val="bg1"/>
              </a:solidFill>
            </a:endParaRPr>
          </a:p>
          <a:p>
            <a:pPr marL="342900" indent="-342900">
              <a:buAutoNum type="alphaLcParenR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EFA914-ACFC-4BBD-BEED-424E5F9119CA}"/>
              </a:ext>
            </a:extLst>
          </p:cNvPr>
          <p:cNvSpPr txBox="1"/>
          <p:nvPr/>
        </p:nvSpPr>
        <p:spPr>
          <a:xfrm>
            <a:off x="1602404" y="4108592"/>
            <a:ext cx="5400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r>
              <a:rPr lang="lt-LT" b="1">
                <a:solidFill>
                  <a:schemeClr val="bg1"/>
                </a:solidFill>
              </a:rPr>
              <a:t>Pagalvokite apie ES ateitį. Kokia jūsų pozicija?</a:t>
            </a:r>
            <a:br>
              <a:rPr lang="de-DE" b="1">
                <a:solidFill>
                  <a:schemeClr val="bg1"/>
                </a:solidFill>
              </a:rPr>
            </a:br>
            <a:r>
              <a:rPr lang="de-DE">
                <a:solidFill>
                  <a:schemeClr val="bg1"/>
                </a:solidFill>
              </a:rPr>
              <a:t>a) </a:t>
            </a:r>
            <a:r>
              <a:rPr lang="de-DE" err="1">
                <a:solidFill>
                  <a:schemeClr val="bg1"/>
                </a:solidFill>
              </a:rPr>
              <a:t>Labai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optimistiška</a:t>
            </a:r>
            <a:r>
              <a:rPr lang="de-DE">
                <a:solidFill>
                  <a:schemeClr val="bg1"/>
                </a:solidFill>
              </a:rPr>
              <a:t>   b) </a:t>
            </a:r>
            <a:r>
              <a:rPr lang="de-DE" err="1">
                <a:solidFill>
                  <a:schemeClr val="bg1"/>
                </a:solidFill>
              </a:rPr>
              <a:t>Gana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optimistiška</a:t>
            </a:r>
            <a:endParaRPr lang="de-DE">
              <a:solidFill>
                <a:schemeClr val="bg1"/>
              </a:solidFill>
            </a:endParaRPr>
          </a:p>
          <a:p>
            <a:r>
              <a:rPr lang="de-DE">
                <a:solidFill>
                  <a:schemeClr val="bg1"/>
                </a:solidFill>
              </a:rPr>
              <a:t>c) </a:t>
            </a:r>
            <a:r>
              <a:rPr lang="de-DE" err="1">
                <a:solidFill>
                  <a:schemeClr val="bg1"/>
                </a:solidFill>
              </a:rPr>
              <a:t>Gana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pesimistiška</a:t>
            </a:r>
            <a:r>
              <a:rPr lang="de-DE">
                <a:solidFill>
                  <a:schemeClr val="bg1"/>
                </a:solidFill>
              </a:rPr>
              <a:t>   d) </a:t>
            </a:r>
            <a:r>
              <a:rPr lang="de-DE" err="1">
                <a:solidFill>
                  <a:schemeClr val="bg1"/>
                </a:solidFill>
              </a:rPr>
              <a:t>Labai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pesimistiška</a:t>
            </a:r>
            <a:endParaRPr lang="de-DE">
              <a:solidFill>
                <a:schemeClr val="bg1"/>
              </a:solidFill>
            </a:endParaRPr>
          </a:p>
          <a:p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37CF99A-5C36-49A5-92EB-D1ED27DC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77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F558291-C534-45BB-9430-4668C5F73BDE}"/>
              </a:ext>
            </a:extLst>
          </p:cNvPr>
          <p:cNvSpPr txBox="1"/>
          <p:nvPr/>
        </p:nvSpPr>
        <p:spPr>
          <a:xfrm>
            <a:off x="360136" y="1404712"/>
            <a:ext cx="1116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Dansk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0853E62-F9B2-4F99-9F06-9F09CE866D96}"/>
              </a:ext>
            </a:extLst>
          </p:cNvPr>
          <p:cNvSpPr txBox="1"/>
          <p:nvPr/>
        </p:nvSpPr>
        <p:spPr>
          <a:xfrm>
            <a:off x="360136" y="2312844"/>
            <a:ext cx="1116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Deutsch</a:t>
            </a: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B684DBC-45A7-4267-837F-BD64B79B8F8B}"/>
              </a:ext>
            </a:extLst>
          </p:cNvPr>
          <p:cNvSpPr txBox="1"/>
          <p:nvPr/>
        </p:nvSpPr>
        <p:spPr>
          <a:xfrm>
            <a:off x="360136" y="517095"/>
            <a:ext cx="1116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2E9AE15-D3EC-4AB8-8EF5-543B0027130A}"/>
              </a:ext>
            </a:extLst>
          </p:cNvPr>
          <p:cNvSpPr txBox="1"/>
          <p:nvPr/>
        </p:nvSpPr>
        <p:spPr>
          <a:xfrm>
            <a:off x="360136" y="3210718"/>
            <a:ext cx="1116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Italiano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DBD0DD-93F7-4292-AC8D-C1511D8C823D}"/>
              </a:ext>
            </a:extLst>
          </p:cNvPr>
          <p:cNvSpPr txBox="1"/>
          <p:nvPr/>
        </p:nvSpPr>
        <p:spPr>
          <a:xfrm>
            <a:off x="360136" y="4108591"/>
            <a:ext cx="1116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Lietuviškai</a:t>
            </a:r>
            <a:endParaRPr lang="de-DE" b="1">
              <a:solidFill>
                <a:schemeClr val="bg1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85BF31-FB8D-4C05-8E3D-726B7494ED39}"/>
              </a:ext>
            </a:extLst>
          </p:cNvPr>
          <p:cNvSpPr txBox="1"/>
          <p:nvPr/>
        </p:nvSpPr>
        <p:spPr>
          <a:xfrm>
            <a:off x="1609661" y="517095"/>
            <a:ext cx="5400000" cy="792000"/>
          </a:xfrm>
          <a:prstGeom prst="rect">
            <a:avLst/>
          </a:prstGeom>
          <a:solidFill>
            <a:srgbClr val="808080"/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How well are you informed about EU politics?</a:t>
            </a:r>
          </a:p>
          <a:p>
            <a:r>
              <a:rPr lang="en-US">
                <a:solidFill>
                  <a:schemeClr val="bg1"/>
                </a:solidFill>
              </a:rPr>
              <a:t>a) Well informed   b) Rather well informed</a:t>
            </a:r>
          </a:p>
          <a:p>
            <a:r>
              <a:rPr lang="en-US">
                <a:solidFill>
                  <a:schemeClr val="bg1"/>
                </a:solidFill>
              </a:rPr>
              <a:t>c) Rather uninformed   d) Very uninformed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F137A2-B0D0-486B-A29F-6B8DFC4385C9}"/>
              </a:ext>
            </a:extLst>
          </p:cNvPr>
          <p:cNvSpPr txBox="1"/>
          <p:nvPr/>
        </p:nvSpPr>
        <p:spPr>
          <a:xfrm>
            <a:off x="1602404" y="1404711"/>
            <a:ext cx="5400000" cy="792000"/>
          </a:xfrm>
          <a:prstGeom prst="rect">
            <a:avLst/>
          </a:prstGeom>
          <a:solidFill>
            <a:srgbClr val="B4B266"/>
          </a:solidFill>
        </p:spPr>
        <p:txBody>
          <a:bodyPr wrap="square" rtlCol="0">
            <a:spAutoFit/>
          </a:bodyPr>
          <a:lstStyle/>
          <a:p>
            <a:r>
              <a:rPr lang="da-DK" b="1">
                <a:solidFill>
                  <a:schemeClr val="bg1"/>
                </a:solidFill>
              </a:rPr>
              <a:t>Hvor godt er du informeret om EU-politik?</a:t>
            </a:r>
            <a:br>
              <a:rPr lang="da-DK" b="1">
                <a:solidFill>
                  <a:schemeClr val="bg1"/>
                </a:solidFill>
              </a:rPr>
            </a:br>
            <a:r>
              <a:rPr lang="da-DK">
                <a:solidFill>
                  <a:schemeClr val="bg1"/>
                </a:solidFill>
              </a:rPr>
              <a:t>a) Godt informeret   b) Temmelig godt informeret</a:t>
            </a:r>
          </a:p>
          <a:p>
            <a:r>
              <a:rPr lang="da-DK">
                <a:solidFill>
                  <a:schemeClr val="bg1"/>
                </a:solidFill>
              </a:rPr>
              <a:t>c) Temmelig dårligt informeret   d) Meget dårligt informeret</a:t>
            </a:r>
          </a:p>
          <a:p>
            <a:endParaRPr lang="da-DK">
              <a:solidFill>
                <a:schemeClr val="bg1"/>
              </a:solidFill>
            </a:endParaRPr>
          </a:p>
          <a:p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F44484-4134-48AC-8604-BD52984B18F0}"/>
              </a:ext>
            </a:extLst>
          </p:cNvPr>
          <p:cNvSpPr txBox="1"/>
          <p:nvPr/>
        </p:nvSpPr>
        <p:spPr>
          <a:xfrm>
            <a:off x="1602404" y="2312845"/>
            <a:ext cx="5400000" cy="792000"/>
          </a:xfrm>
          <a:prstGeom prst="rect">
            <a:avLst/>
          </a:prstGeom>
          <a:solidFill>
            <a:srgbClr val="003082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bg1"/>
                </a:solidFill>
              </a:rPr>
              <a:t>Wie gut sind Sie über die EU-Politik informiert?</a:t>
            </a:r>
            <a:br>
              <a:rPr lang="de-DE" b="1">
                <a:solidFill>
                  <a:schemeClr val="bg1"/>
                </a:solidFill>
              </a:rPr>
            </a:br>
            <a:r>
              <a:rPr lang="de-DE">
                <a:solidFill>
                  <a:schemeClr val="bg1"/>
                </a:solidFill>
              </a:rPr>
              <a:t>a) Gut informiert   b) Eher gut informiert</a:t>
            </a:r>
          </a:p>
          <a:p>
            <a:r>
              <a:rPr lang="de-DE">
                <a:solidFill>
                  <a:schemeClr val="bg1"/>
                </a:solidFill>
              </a:rPr>
              <a:t>c) Eher uninformiert   d) Sehr uninformiert</a:t>
            </a:r>
          </a:p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8E42BE-534E-4AB9-B985-B44E23FFEDCF}"/>
              </a:ext>
            </a:extLst>
          </p:cNvPr>
          <p:cNvSpPr txBox="1"/>
          <p:nvPr/>
        </p:nvSpPr>
        <p:spPr>
          <a:xfrm>
            <a:off x="1602404" y="3210719"/>
            <a:ext cx="5400000" cy="792000"/>
          </a:xfrm>
          <a:prstGeom prst="rect">
            <a:avLst/>
          </a:prstGeom>
          <a:solidFill>
            <a:srgbClr val="C80F41"/>
          </a:solidFill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Quanto è informato sulle politiche dell’UE?</a:t>
            </a:r>
          </a:p>
          <a:p>
            <a:r>
              <a:rPr lang="it-IT">
                <a:solidFill>
                  <a:schemeClr val="bg1"/>
                </a:solidFill>
              </a:rPr>
              <a:t>a) Ben informato   b) Abbastanza ben informato</a:t>
            </a:r>
          </a:p>
          <a:p>
            <a:r>
              <a:rPr lang="it-IT">
                <a:solidFill>
                  <a:schemeClr val="bg1"/>
                </a:solidFill>
              </a:rPr>
              <a:t>c) Abbastanza poco informato   d) Molto poco informato</a:t>
            </a:r>
          </a:p>
          <a:p>
            <a:endParaRPr lang="it-IT">
              <a:solidFill>
                <a:schemeClr val="bg1"/>
              </a:solidFill>
            </a:endParaRPr>
          </a:p>
          <a:p>
            <a:pPr marL="342900" indent="-342900">
              <a:buAutoNum type="alphaLcParenR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EFA914-ACFC-4BBD-BEED-424E5F9119CA}"/>
              </a:ext>
            </a:extLst>
          </p:cNvPr>
          <p:cNvSpPr txBox="1"/>
          <p:nvPr/>
        </p:nvSpPr>
        <p:spPr>
          <a:xfrm>
            <a:off x="1602404" y="4108592"/>
            <a:ext cx="5400000" cy="792000"/>
          </a:xfrm>
          <a:prstGeom prst="rect">
            <a:avLst/>
          </a:prstGeom>
          <a:solidFill>
            <a:srgbClr val="5591AA"/>
          </a:solidFill>
        </p:spPr>
        <p:txBody>
          <a:bodyPr wrap="square" rtlCol="0">
            <a:spAutoFit/>
          </a:bodyPr>
          <a:lstStyle/>
          <a:p>
            <a:r>
              <a:rPr lang="lt-LT" b="1">
                <a:solidFill>
                  <a:schemeClr val="bg1"/>
                </a:solidFill>
              </a:rPr>
              <a:t>Ar esate gerai informuotas apie ES politiką?</a:t>
            </a:r>
            <a:br>
              <a:rPr lang="de-DE" b="1">
                <a:solidFill>
                  <a:schemeClr val="bg1"/>
                </a:solidFill>
              </a:rPr>
            </a:br>
            <a:r>
              <a:rPr lang="de-DE">
                <a:solidFill>
                  <a:schemeClr val="bg1"/>
                </a:solidFill>
              </a:rPr>
              <a:t>a) </a:t>
            </a:r>
            <a:r>
              <a:rPr lang="de-DE" err="1">
                <a:solidFill>
                  <a:schemeClr val="bg1"/>
                </a:solidFill>
              </a:rPr>
              <a:t>Gerai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informuota</a:t>
            </a:r>
            <a:r>
              <a:rPr lang="de-DE">
                <a:solidFill>
                  <a:schemeClr val="bg1"/>
                </a:solidFill>
              </a:rPr>
              <a:t>/-s   b) </a:t>
            </a:r>
            <a:r>
              <a:rPr lang="de-DE" err="1">
                <a:solidFill>
                  <a:schemeClr val="bg1"/>
                </a:solidFill>
              </a:rPr>
              <a:t>Gana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gerai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informuota</a:t>
            </a:r>
            <a:r>
              <a:rPr lang="de-DE">
                <a:solidFill>
                  <a:schemeClr val="bg1"/>
                </a:solidFill>
              </a:rPr>
              <a:t>/-s</a:t>
            </a:r>
          </a:p>
          <a:p>
            <a:r>
              <a:rPr lang="de-DE">
                <a:solidFill>
                  <a:schemeClr val="bg1"/>
                </a:solidFill>
              </a:rPr>
              <a:t>c) </a:t>
            </a:r>
            <a:r>
              <a:rPr lang="de-DE" err="1">
                <a:solidFill>
                  <a:schemeClr val="bg1"/>
                </a:solidFill>
              </a:rPr>
              <a:t>Gana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neinformuota</a:t>
            </a:r>
            <a:r>
              <a:rPr lang="de-DE">
                <a:solidFill>
                  <a:schemeClr val="bg1"/>
                </a:solidFill>
              </a:rPr>
              <a:t>/-s   d) </a:t>
            </a:r>
            <a:r>
              <a:rPr lang="de-DE" err="1">
                <a:solidFill>
                  <a:schemeClr val="bg1"/>
                </a:solidFill>
              </a:rPr>
              <a:t>Visiškai</a:t>
            </a:r>
            <a:r>
              <a:rPr lang="de-DE">
                <a:solidFill>
                  <a:schemeClr val="bg1"/>
                </a:solidFill>
              </a:rPr>
              <a:t> </a:t>
            </a:r>
            <a:r>
              <a:rPr lang="de-DE" err="1">
                <a:solidFill>
                  <a:schemeClr val="bg1"/>
                </a:solidFill>
              </a:rPr>
              <a:t>neinformuota</a:t>
            </a:r>
            <a:r>
              <a:rPr lang="de-DE">
                <a:solidFill>
                  <a:schemeClr val="bg1"/>
                </a:solidFill>
              </a:rPr>
              <a:t>/-s</a:t>
            </a:r>
          </a:p>
          <a:p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E5D14DD-B261-4F9E-A389-C4B9FE48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BD36-F813-4988-AFFC-3AC6670C36E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37414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enutzerdefiniert 2">
      <a:dk1>
        <a:sysClr val="windowText" lastClr="000000"/>
      </a:dk1>
      <a:lt1>
        <a:sysClr val="window" lastClr="FFFFFF"/>
      </a:lt1>
      <a:dk2>
        <a:srgbClr val="FFFFFF"/>
      </a:dk2>
      <a:lt2>
        <a:srgbClr val="DDDDDD"/>
      </a:lt2>
      <a:accent1>
        <a:srgbClr val="000000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3082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ool_16zu9_V1.2.potx" id="{F43EAF2C-6A04-455F-BDB0-1EFF2964B1EC}" vid="{78766CDA-CB5F-48C6-884A-2856F7BEBA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5DD44A310AAD498802B2B4CD1BC86A" ma:contentTypeVersion="4" ma:contentTypeDescription="Create a new document." ma:contentTypeScope="" ma:versionID="f5e04b80eaa069f2ffa81fdba403cc47">
  <xsd:schema xmlns:xsd="http://www.w3.org/2001/XMLSchema" xmlns:xs="http://www.w3.org/2001/XMLSchema" xmlns:p="http://schemas.microsoft.com/office/2006/metadata/properties" xmlns:ns1="http://schemas.microsoft.com/sharepoint/v3" xmlns:ns2="61ca3f1a-19f4-461d-a43b-0b5ad97b08be" xmlns:ns3="0839c6ea-a1dc-4bb6-8edd-505e41658e6a" targetNamespace="http://schemas.microsoft.com/office/2006/metadata/properties" ma:root="true" ma:fieldsID="03483bca72d0896a8b73184c251728e6" ns1:_="" ns2:_="" ns3:_="">
    <xsd:import namespace="http://schemas.microsoft.com/sharepoint/v3"/>
    <xsd:import namespace="61ca3f1a-19f4-461d-a43b-0b5ad97b08be"/>
    <xsd:import namespace="0839c6ea-a1dc-4bb6-8edd-505e41658e6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a3f1a-19f4-461d-a43b-0b5ad97b08b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9c6ea-a1dc-4bb6-8edd-505e41658e6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47C8ED56-32AB-482E-91A9-13B66485FA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8E8E21-7A45-41FB-A8C1-2AC9BAA98E30}"/>
</file>

<file path=customXml/itemProps3.xml><?xml version="1.0" encoding="utf-8"?>
<ds:datastoreItem xmlns:ds="http://schemas.openxmlformats.org/officeDocument/2006/customXml" ds:itemID="{1045CB1D-D166-4795-9CE6-236D31F67605}">
  <ds:schemaRefs>
    <ds:schemaRef ds:uri="571e836f-ef6e-4d8e-856e-3bc61434082b"/>
    <ds:schemaRef ds:uri="b3b1b464-54b7-44d0-842a-af9aa9306c6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A005E30-F36D-47FB-8997-A46F595D51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741</Words>
  <Application>Microsoft Office PowerPoint</Application>
  <PresentationFormat>Bildschirmpräsentation (16:9)</PresentationFormat>
  <Paragraphs>102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Benutzerdefiniertes Design</vt:lpstr>
      <vt:lpstr>1_Office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Auch nach Corona:         Wie kann man den Zusammenhalt in                Oestrich-Winkel stärken?              Digitale Bürgerdialoge für Kommunen</dc:title>
  <dc:creator>Stief, Adrian, IK 2020-1</dc:creator>
  <cp:lastModifiedBy>Hauernherm-Fronemann, Marita, ST-ZD</cp:lastModifiedBy>
  <cp:revision>1</cp:revision>
  <dcterms:created xsi:type="dcterms:W3CDTF">2020-08-14T09:23:20Z</dcterms:created>
  <dcterms:modified xsi:type="dcterms:W3CDTF">2021-09-15T10:26:05Z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0x010100C05DD44A310AAD498802B2B4CD1BC86A</vt:lpwstr>
  </property>
  <property fmtid="{D5CDD505-2E9C-101B-9397-08002B2CF9AE}" pid="3" name="Order">
    <vt:r8>552800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p2fcf63a50b541b9841bb70f49df3317">
    <vt:lpwstr>English|bdbee8c7-072c-4a33-ae34-5b1e06637655</vt:lpwstr>
  </property>
  <property fmtid="{D5CDD505-2E9C-101B-9397-08002B2CF9AE}" pid="12" name="TaxCatchAll">
    <vt:lpwstr>7;#English|bdbee8c7-072c-4a33-ae34-5b1e06637655</vt:lpwstr>
  </property>
  <property fmtid="{D5CDD505-2E9C-101B-9397-08002B2CF9AE}" pid="13" name="CoR_Language">
    <vt:lpwstr>7;#English|bdbee8c7-072c-4a33-ae34-5b1e06637655</vt:lpwstr>
  </property>
</Properties>
</file>